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341" r:id="rId2"/>
    <p:sldId id="343" r:id="rId3"/>
    <p:sldId id="344" r:id="rId4"/>
    <p:sldId id="342" r:id="rId5"/>
    <p:sldId id="387" r:id="rId6"/>
    <p:sldId id="388" r:id="rId7"/>
    <p:sldId id="389" r:id="rId8"/>
    <p:sldId id="390" r:id="rId9"/>
    <p:sldId id="391" r:id="rId10"/>
    <p:sldId id="392" r:id="rId11"/>
    <p:sldId id="393" r:id="rId12"/>
    <p:sldId id="394" r:id="rId13"/>
    <p:sldId id="39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2" autoAdjust="0"/>
    <p:restoredTop sz="83659" autoAdjust="0"/>
  </p:normalViewPr>
  <p:slideViewPr>
    <p:cSldViewPr>
      <p:cViewPr varScale="1">
        <p:scale>
          <a:sx n="97" d="100"/>
          <a:sy n="97" d="100"/>
        </p:scale>
        <p:origin x="-23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8CA3B2-B1BC-45BB-A2FD-791396C8A56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604F39-8708-44D9-8F60-C5022B037F1B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0FCFFBE1-F384-40B3-BB15-08021C156153}" type="parTrans" cxnId="{A699907D-2A04-421C-B654-9BC197DD1592}">
      <dgm:prSet/>
      <dgm:spPr/>
      <dgm:t>
        <a:bodyPr/>
        <a:lstStyle/>
        <a:p>
          <a:endParaRPr lang="ru-RU"/>
        </a:p>
      </dgm:t>
    </dgm:pt>
    <dgm:pt modelId="{2325D06B-9D01-4B2E-B953-23A3EC14A35D}" type="sibTrans" cxnId="{A699907D-2A04-421C-B654-9BC197DD1592}">
      <dgm:prSet/>
      <dgm:spPr/>
      <dgm:t>
        <a:bodyPr/>
        <a:lstStyle/>
        <a:p>
          <a:endParaRPr lang="ru-RU"/>
        </a:p>
      </dgm:t>
    </dgm:pt>
    <dgm:pt modelId="{D88F61B1-DF39-4CD1-B7CE-AF6A9187F1E1}">
      <dgm:prSet phldrT="[Текст]"/>
      <dgm:spPr/>
      <dgm:t>
        <a:bodyPr/>
        <a:lstStyle/>
        <a:p>
          <a:r>
            <a:rPr lang="ru-RU" alt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Инерционность в определении цели.</a:t>
          </a:r>
          <a:endParaRPr lang="ru-RU" dirty="0"/>
        </a:p>
      </dgm:t>
    </dgm:pt>
    <dgm:pt modelId="{7F1590B6-61EB-4188-862F-53286096C3AA}" type="parTrans" cxnId="{38A22F6F-31A0-4824-BB19-76ED15D1E042}">
      <dgm:prSet/>
      <dgm:spPr/>
      <dgm:t>
        <a:bodyPr/>
        <a:lstStyle/>
        <a:p>
          <a:endParaRPr lang="ru-RU"/>
        </a:p>
      </dgm:t>
    </dgm:pt>
    <dgm:pt modelId="{8DE8DD85-1C0F-4CF2-973A-34CF0DD8C8E3}" type="sibTrans" cxnId="{38A22F6F-31A0-4824-BB19-76ED15D1E042}">
      <dgm:prSet/>
      <dgm:spPr/>
      <dgm:t>
        <a:bodyPr/>
        <a:lstStyle/>
        <a:p>
          <a:endParaRPr lang="ru-RU"/>
        </a:p>
      </dgm:t>
    </dgm:pt>
    <dgm:pt modelId="{5E270155-E486-4273-A523-BFA775CF0D37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44F188EF-6888-48CB-BAF2-93538494594D}" type="parTrans" cxnId="{9C022A2B-866D-46EC-8950-324C1661621F}">
      <dgm:prSet/>
      <dgm:spPr/>
      <dgm:t>
        <a:bodyPr/>
        <a:lstStyle/>
        <a:p>
          <a:endParaRPr lang="ru-RU"/>
        </a:p>
      </dgm:t>
    </dgm:pt>
    <dgm:pt modelId="{5CEAC062-EE91-4FF3-962C-C2AA15A565CD}" type="sibTrans" cxnId="{9C022A2B-866D-46EC-8950-324C1661621F}">
      <dgm:prSet/>
      <dgm:spPr/>
      <dgm:t>
        <a:bodyPr/>
        <a:lstStyle/>
        <a:p>
          <a:endParaRPr lang="ru-RU"/>
        </a:p>
      </dgm:t>
    </dgm:pt>
    <dgm:pt modelId="{996D73B9-2F53-4718-AD48-BFEBD9DFA077}">
      <dgm:prSet phldrT="[Текст]"/>
      <dgm:spPr/>
      <dgm:t>
        <a:bodyPr/>
        <a:lstStyle/>
        <a:p>
          <a:r>
            <a:rPr lang="ru-RU" alt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Ориентация на решение краткосрочных задач.</a:t>
          </a:r>
          <a:endParaRPr lang="ru-RU" dirty="0"/>
        </a:p>
      </dgm:t>
    </dgm:pt>
    <dgm:pt modelId="{29FFC9A4-1596-4CA1-93B2-72FD6312D0C9}" type="parTrans" cxnId="{E7C696DA-9E7C-46F1-8C8A-99D05CBCDD51}">
      <dgm:prSet/>
      <dgm:spPr/>
      <dgm:t>
        <a:bodyPr/>
        <a:lstStyle/>
        <a:p>
          <a:endParaRPr lang="ru-RU"/>
        </a:p>
      </dgm:t>
    </dgm:pt>
    <dgm:pt modelId="{1AE48DBE-89C3-4184-B6F4-F067695348EA}" type="sibTrans" cxnId="{E7C696DA-9E7C-46F1-8C8A-99D05CBCDD51}">
      <dgm:prSet/>
      <dgm:spPr/>
      <dgm:t>
        <a:bodyPr/>
        <a:lstStyle/>
        <a:p>
          <a:endParaRPr lang="ru-RU"/>
        </a:p>
      </dgm:t>
    </dgm:pt>
    <dgm:pt modelId="{160B5732-33CF-4E1A-8541-606738662F14}">
      <dgm:prSet phldrT="[Текст]" phldr="1"/>
      <dgm:spPr/>
      <dgm:t>
        <a:bodyPr/>
        <a:lstStyle/>
        <a:p>
          <a:endParaRPr lang="ru-RU" dirty="0"/>
        </a:p>
      </dgm:t>
    </dgm:pt>
    <dgm:pt modelId="{C31F8240-4A95-410E-879E-04CD0FA5F6C9}" type="parTrans" cxnId="{E2F13FE5-6BCB-4A30-9FEE-56AAE3834109}">
      <dgm:prSet/>
      <dgm:spPr/>
      <dgm:t>
        <a:bodyPr/>
        <a:lstStyle/>
        <a:p>
          <a:endParaRPr lang="ru-RU"/>
        </a:p>
      </dgm:t>
    </dgm:pt>
    <dgm:pt modelId="{797C40B1-D025-4509-BCE7-D62FA67127BE}" type="sibTrans" cxnId="{E2F13FE5-6BCB-4A30-9FEE-56AAE3834109}">
      <dgm:prSet/>
      <dgm:spPr/>
      <dgm:t>
        <a:bodyPr/>
        <a:lstStyle/>
        <a:p>
          <a:endParaRPr lang="ru-RU"/>
        </a:p>
      </dgm:t>
    </dgm:pt>
    <dgm:pt modelId="{16C94951-119B-450A-ABB8-2322272600A2}">
      <dgm:prSet phldrT="[Текст]"/>
      <dgm:spPr/>
      <dgm:t>
        <a:bodyPr/>
        <a:lstStyle/>
        <a:p>
          <a:r>
            <a:rPr lang="ru-RU" alt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Отсутствие опережающего видения роли методической работы в развитии кадровых ресурсов.</a:t>
          </a:r>
          <a:endParaRPr lang="ru-RU" dirty="0"/>
        </a:p>
      </dgm:t>
    </dgm:pt>
    <dgm:pt modelId="{4EACA498-B32A-4618-8190-ED201C3324F1}" type="parTrans" cxnId="{3DA47B96-AF6C-4860-AF0C-8E2E984DBEA7}">
      <dgm:prSet/>
      <dgm:spPr/>
      <dgm:t>
        <a:bodyPr/>
        <a:lstStyle/>
        <a:p>
          <a:endParaRPr lang="ru-RU"/>
        </a:p>
      </dgm:t>
    </dgm:pt>
    <dgm:pt modelId="{99B74A17-6E97-449E-81D2-EA409F00E912}" type="sibTrans" cxnId="{3DA47B96-AF6C-4860-AF0C-8E2E984DBEA7}">
      <dgm:prSet/>
      <dgm:spPr/>
      <dgm:t>
        <a:bodyPr/>
        <a:lstStyle/>
        <a:p>
          <a:endParaRPr lang="ru-RU"/>
        </a:p>
      </dgm:t>
    </dgm:pt>
    <dgm:pt modelId="{7CC0BCFB-C35C-4741-A5A6-3D255C5555FD}">
      <dgm:prSet/>
      <dgm:spPr/>
      <dgm:t>
        <a:bodyPr/>
        <a:lstStyle/>
        <a:p>
          <a:endParaRPr lang="ru-RU"/>
        </a:p>
      </dgm:t>
    </dgm:pt>
    <dgm:pt modelId="{E6ACB1B7-E2ED-41BF-8AE6-2AC0E5AF0BA6}" type="parTrans" cxnId="{B21C15AA-F816-4DE2-8347-225152CB452A}">
      <dgm:prSet/>
      <dgm:spPr/>
      <dgm:t>
        <a:bodyPr/>
        <a:lstStyle/>
        <a:p>
          <a:endParaRPr lang="ru-RU"/>
        </a:p>
      </dgm:t>
    </dgm:pt>
    <dgm:pt modelId="{7F08E9C3-A172-4C1E-A387-3C4EBDB2675D}" type="sibTrans" cxnId="{B21C15AA-F816-4DE2-8347-225152CB452A}">
      <dgm:prSet/>
      <dgm:spPr/>
      <dgm:t>
        <a:bodyPr/>
        <a:lstStyle/>
        <a:p>
          <a:endParaRPr lang="ru-RU"/>
        </a:p>
      </dgm:t>
    </dgm:pt>
    <dgm:pt modelId="{5187C26B-ED68-4DC5-AE69-21B6239BB2C2}">
      <dgm:prSet/>
      <dgm:spPr/>
      <dgm:t>
        <a:bodyPr/>
        <a:lstStyle/>
        <a:p>
          <a:endParaRPr lang="ru-RU"/>
        </a:p>
      </dgm:t>
    </dgm:pt>
    <dgm:pt modelId="{E713A93B-8698-41DB-BFB3-7701857C4F4F}" type="parTrans" cxnId="{97A36C55-F396-4765-A59F-A6324E9730C3}">
      <dgm:prSet/>
      <dgm:spPr/>
      <dgm:t>
        <a:bodyPr/>
        <a:lstStyle/>
        <a:p>
          <a:endParaRPr lang="ru-RU"/>
        </a:p>
      </dgm:t>
    </dgm:pt>
    <dgm:pt modelId="{6B00E3CA-983D-4166-A659-BFAEE782C848}" type="sibTrans" cxnId="{97A36C55-F396-4765-A59F-A6324E9730C3}">
      <dgm:prSet/>
      <dgm:spPr/>
      <dgm:t>
        <a:bodyPr/>
        <a:lstStyle/>
        <a:p>
          <a:endParaRPr lang="ru-RU"/>
        </a:p>
      </dgm:t>
    </dgm:pt>
    <dgm:pt modelId="{0F4D1B3B-FF6E-4344-99D9-B4D14A9821D7}">
      <dgm:prSet/>
      <dgm:spPr/>
      <dgm:t>
        <a:bodyPr/>
        <a:lstStyle/>
        <a:p>
          <a:r>
            <a:rPr lang="ru-RU" alt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Невысокий инновационный потенциал. </a:t>
          </a:r>
          <a:endParaRPr lang="ru-RU" dirty="0"/>
        </a:p>
      </dgm:t>
    </dgm:pt>
    <dgm:pt modelId="{DA3AC76D-810C-4E4E-8F4D-52186BB3203E}" type="parTrans" cxnId="{1C74D8C5-B4A8-4104-85F7-68A46FD474FC}">
      <dgm:prSet/>
      <dgm:spPr/>
      <dgm:t>
        <a:bodyPr/>
        <a:lstStyle/>
        <a:p>
          <a:endParaRPr lang="ru-RU"/>
        </a:p>
      </dgm:t>
    </dgm:pt>
    <dgm:pt modelId="{830E8AAB-ED32-432D-977E-81ADA64F555E}" type="sibTrans" cxnId="{1C74D8C5-B4A8-4104-85F7-68A46FD474FC}">
      <dgm:prSet/>
      <dgm:spPr/>
      <dgm:t>
        <a:bodyPr/>
        <a:lstStyle/>
        <a:p>
          <a:endParaRPr lang="ru-RU"/>
        </a:p>
      </dgm:t>
    </dgm:pt>
    <dgm:pt modelId="{330C0A52-43E5-4CB8-B4BD-7E55A971BCBE}">
      <dgm:prSet/>
      <dgm:spPr/>
      <dgm:t>
        <a:bodyPr/>
        <a:lstStyle/>
        <a:p>
          <a:r>
            <a:rPr lang="ru-RU" alt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Линейная структура управления.   </a:t>
          </a:r>
          <a:endParaRPr lang="ru-RU" dirty="0"/>
        </a:p>
      </dgm:t>
    </dgm:pt>
    <dgm:pt modelId="{EAD92B2E-8A5B-4965-9DCF-4B22075A6673}" type="parTrans" cxnId="{75F27024-F4B1-401F-AD4E-D8E90B450CAF}">
      <dgm:prSet/>
      <dgm:spPr/>
      <dgm:t>
        <a:bodyPr/>
        <a:lstStyle/>
        <a:p>
          <a:endParaRPr lang="ru-RU"/>
        </a:p>
      </dgm:t>
    </dgm:pt>
    <dgm:pt modelId="{80EC5D49-B8E4-46A7-9394-15D604D056CD}" type="sibTrans" cxnId="{75F27024-F4B1-401F-AD4E-D8E90B450CAF}">
      <dgm:prSet/>
      <dgm:spPr/>
      <dgm:t>
        <a:bodyPr/>
        <a:lstStyle/>
        <a:p>
          <a:endParaRPr lang="ru-RU"/>
        </a:p>
      </dgm:t>
    </dgm:pt>
    <dgm:pt modelId="{313B4274-131F-432E-A222-34F9EDA010DF}">
      <dgm:prSet/>
      <dgm:spPr/>
      <dgm:t>
        <a:bodyPr/>
        <a:lstStyle/>
        <a:p>
          <a:endParaRPr lang="ru-RU" alt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777482-B049-4C14-924F-C02AAC76DEA7}" type="parTrans" cxnId="{E7EAB556-E9C2-4014-86C4-8BA1BFB0182B}">
      <dgm:prSet/>
      <dgm:spPr/>
      <dgm:t>
        <a:bodyPr/>
        <a:lstStyle/>
        <a:p>
          <a:endParaRPr lang="ru-RU"/>
        </a:p>
      </dgm:t>
    </dgm:pt>
    <dgm:pt modelId="{3AB587DB-6B2E-48A3-8DFF-BC6384C9AFE6}" type="sibTrans" cxnId="{E7EAB556-E9C2-4014-86C4-8BA1BFB0182B}">
      <dgm:prSet/>
      <dgm:spPr/>
      <dgm:t>
        <a:bodyPr/>
        <a:lstStyle/>
        <a:p>
          <a:endParaRPr lang="ru-RU"/>
        </a:p>
      </dgm:t>
    </dgm:pt>
    <dgm:pt modelId="{6542C539-3A8D-43B7-BBBC-8D3D4DF5281B}" type="pres">
      <dgm:prSet presAssocID="{B88CA3B2-B1BC-45BB-A2FD-791396C8A567}" presName="linearFlow" presStyleCnt="0">
        <dgm:presLayoutVars>
          <dgm:dir/>
          <dgm:animLvl val="lvl"/>
          <dgm:resizeHandles val="exact"/>
        </dgm:presLayoutVars>
      </dgm:prSet>
      <dgm:spPr/>
    </dgm:pt>
    <dgm:pt modelId="{EE37D6A9-CE6D-45A1-8CE2-2C4CF6065160}" type="pres">
      <dgm:prSet presAssocID="{3C604F39-8708-44D9-8F60-C5022B037F1B}" presName="composite" presStyleCnt="0"/>
      <dgm:spPr/>
    </dgm:pt>
    <dgm:pt modelId="{166BA3B6-17D5-408F-8540-2405A92BD523}" type="pres">
      <dgm:prSet presAssocID="{3C604F39-8708-44D9-8F60-C5022B037F1B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2E7FCEB0-FDAE-4525-85D4-E76D73F20937}" type="pres">
      <dgm:prSet presAssocID="{3C604F39-8708-44D9-8F60-C5022B037F1B}" presName="descendantText" presStyleLbl="alignAcc1" presStyleIdx="0" presStyleCnt="5" custLinFactNeighborX="358" custLinFactNeighborY="-1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84D0F3-2E2C-4C37-9527-FE4ACDA37228}" type="pres">
      <dgm:prSet presAssocID="{2325D06B-9D01-4B2E-B953-23A3EC14A35D}" presName="sp" presStyleCnt="0"/>
      <dgm:spPr/>
    </dgm:pt>
    <dgm:pt modelId="{6F28F329-B94E-4E18-A8BE-50B57D96F751}" type="pres">
      <dgm:prSet presAssocID="{5E270155-E486-4273-A523-BFA775CF0D37}" presName="composite" presStyleCnt="0"/>
      <dgm:spPr/>
    </dgm:pt>
    <dgm:pt modelId="{404523D1-6F5B-4171-9240-822A34E4F251}" type="pres">
      <dgm:prSet presAssocID="{5E270155-E486-4273-A523-BFA775CF0D37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671F81-5569-4986-84C2-EEEFAC07EEE6}" type="pres">
      <dgm:prSet presAssocID="{5E270155-E486-4273-A523-BFA775CF0D37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40ACE3-017C-410A-94A1-6A97384454BE}" type="pres">
      <dgm:prSet presAssocID="{5CEAC062-EE91-4FF3-962C-C2AA15A565CD}" presName="sp" presStyleCnt="0"/>
      <dgm:spPr/>
    </dgm:pt>
    <dgm:pt modelId="{E90BD231-8A74-4B5B-B7E8-9CE49385DF63}" type="pres">
      <dgm:prSet presAssocID="{160B5732-33CF-4E1A-8541-606738662F14}" presName="composite" presStyleCnt="0"/>
      <dgm:spPr/>
    </dgm:pt>
    <dgm:pt modelId="{CAF4B461-128F-4F89-9438-337E601BFB89}" type="pres">
      <dgm:prSet presAssocID="{160B5732-33CF-4E1A-8541-606738662F14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FA683CC6-E412-4BFF-B517-C201E1AA4C2D}" type="pres">
      <dgm:prSet presAssocID="{160B5732-33CF-4E1A-8541-606738662F14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52D40E-533D-43D6-AFAE-738D15E27F6E}" type="pres">
      <dgm:prSet presAssocID="{797C40B1-D025-4509-BCE7-D62FA67127BE}" presName="sp" presStyleCnt="0"/>
      <dgm:spPr/>
    </dgm:pt>
    <dgm:pt modelId="{5F3D41E3-0BF5-4F04-A552-427F5DD6A3C5}" type="pres">
      <dgm:prSet presAssocID="{7CC0BCFB-C35C-4741-A5A6-3D255C5555FD}" presName="composite" presStyleCnt="0"/>
      <dgm:spPr/>
    </dgm:pt>
    <dgm:pt modelId="{FDC65F7C-60C6-4F18-AAF7-B81EDB82ED4A}" type="pres">
      <dgm:prSet presAssocID="{7CC0BCFB-C35C-4741-A5A6-3D255C5555FD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73D68C2F-95A7-4FD0-B1CB-D827EDA9C484}" type="pres">
      <dgm:prSet presAssocID="{7CC0BCFB-C35C-4741-A5A6-3D255C5555FD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E737BA-B4E3-4166-A125-324B614F3658}" type="pres">
      <dgm:prSet presAssocID="{7F08E9C3-A172-4C1E-A387-3C4EBDB2675D}" presName="sp" presStyleCnt="0"/>
      <dgm:spPr/>
    </dgm:pt>
    <dgm:pt modelId="{44B2BAFC-AA51-42D2-815C-0B37D95DB6F6}" type="pres">
      <dgm:prSet presAssocID="{5187C26B-ED68-4DC5-AE69-21B6239BB2C2}" presName="composite" presStyleCnt="0"/>
      <dgm:spPr/>
    </dgm:pt>
    <dgm:pt modelId="{9604008C-AA47-4CFA-A3EA-943591FF8703}" type="pres">
      <dgm:prSet presAssocID="{5187C26B-ED68-4DC5-AE69-21B6239BB2C2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2CDF1B96-CE9C-42F6-B629-A26BAA6CB3DC}" type="pres">
      <dgm:prSet presAssocID="{5187C26B-ED68-4DC5-AE69-21B6239BB2C2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99907D-2A04-421C-B654-9BC197DD1592}" srcId="{B88CA3B2-B1BC-45BB-A2FD-791396C8A567}" destId="{3C604F39-8708-44D9-8F60-C5022B037F1B}" srcOrd="0" destOrd="0" parTransId="{0FCFFBE1-F384-40B3-BB15-08021C156153}" sibTransId="{2325D06B-9D01-4B2E-B953-23A3EC14A35D}"/>
    <dgm:cxn modelId="{75F27024-F4B1-401F-AD4E-D8E90B450CAF}" srcId="{5187C26B-ED68-4DC5-AE69-21B6239BB2C2}" destId="{330C0A52-43E5-4CB8-B4BD-7E55A971BCBE}" srcOrd="0" destOrd="0" parTransId="{EAD92B2E-8A5B-4965-9DCF-4B22075A6673}" sibTransId="{80EC5D49-B8E4-46A7-9394-15D604D056CD}"/>
    <dgm:cxn modelId="{E2F13FE5-6BCB-4A30-9FEE-56AAE3834109}" srcId="{B88CA3B2-B1BC-45BB-A2FD-791396C8A567}" destId="{160B5732-33CF-4E1A-8541-606738662F14}" srcOrd="2" destOrd="0" parTransId="{C31F8240-4A95-410E-879E-04CD0FA5F6C9}" sibTransId="{797C40B1-D025-4509-BCE7-D62FA67127BE}"/>
    <dgm:cxn modelId="{C4FFEB00-82F3-4939-B942-FEBCB918DAB1}" type="presOf" srcId="{996D73B9-2F53-4718-AD48-BFEBD9DFA077}" destId="{FC671F81-5569-4986-84C2-EEEFAC07EEE6}" srcOrd="0" destOrd="0" presId="urn:microsoft.com/office/officeart/2005/8/layout/chevron2"/>
    <dgm:cxn modelId="{D54AFF31-A66F-44DA-850F-53703A722075}" type="presOf" srcId="{5E270155-E486-4273-A523-BFA775CF0D37}" destId="{404523D1-6F5B-4171-9240-822A34E4F251}" srcOrd="0" destOrd="0" presId="urn:microsoft.com/office/officeart/2005/8/layout/chevron2"/>
    <dgm:cxn modelId="{359A9B72-E6BA-4443-9569-406D76C1BEE6}" type="presOf" srcId="{313B4274-131F-432E-A222-34F9EDA010DF}" destId="{2CDF1B96-CE9C-42F6-B629-A26BAA6CB3DC}" srcOrd="0" destOrd="1" presId="urn:microsoft.com/office/officeart/2005/8/layout/chevron2"/>
    <dgm:cxn modelId="{F98E0D49-19D5-46C8-9BFB-A4F92ABA1B74}" type="presOf" srcId="{0F4D1B3B-FF6E-4344-99D9-B4D14A9821D7}" destId="{73D68C2F-95A7-4FD0-B1CB-D827EDA9C484}" srcOrd="0" destOrd="0" presId="urn:microsoft.com/office/officeart/2005/8/layout/chevron2"/>
    <dgm:cxn modelId="{1C74D8C5-B4A8-4104-85F7-68A46FD474FC}" srcId="{7CC0BCFB-C35C-4741-A5A6-3D255C5555FD}" destId="{0F4D1B3B-FF6E-4344-99D9-B4D14A9821D7}" srcOrd="0" destOrd="0" parTransId="{DA3AC76D-810C-4E4E-8F4D-52186BB3203E}" sibTransId="{830E8AAB-ED32-432D-977E-81ADA64F555E}"/>
    <dgm:cxn modelId="{3DA47B96-AF6C-4860-AF0C-8E2E984DBEA7}" srcId="{160B5732-33CF-4E1A-8541-606738662F14}" destId="{16C94951-119B-450A-ABB8-2322272600A2}" srcOrd="0" destOrd="0" parTransId="{4EACA498-B32A-4618-8190-ED201C3324F1}" sibTransId="{99B74A17-6E97-449E-81D2-EA409F00E912}"/>
    <dgm:cxn modelId="{E7EAB556-E9C2-4014-86C4-8BA1BFB0182B}" srcId="{5187C26B-ED68-4DC5-AE69-21B6239BB2C2}" destId="{313B4274-131F-432E-A222-34F9EDA010DF}" srcOrd="1" destOrd="0" parTransId="{D5777482-B049-4C14-924F-C02AAC76DEA7}" sibTransId="{3AB587DB-6B2E-48A3-8DFF-BC6384C9AFE6}"/>
    <dgm:cxn modelId="{0307BA93-D476-4479-B770-78B649BD3044}" type="presOf" srcId="{D88F61B1-DF39-4CD1-B7CE-AF6A9187F1E1}" destId="{2E7FCEB0-FDAE-4525-85D4-E76D73F20937}" srcOrd="0" destOrd="0" presId="urn:microsoft.com/office/officeart/2005/8/layout/chevron2"/>
    <dgm:cxn modelId="{D1461B1F-CA84-48D8-B001-6A974D33ACE5}" type="presOf" srcId="{16C94951-119B-450A-ABB8-2322272600A2}" destId="{FA683CC6-E412-4BFF-B517-C201E1AA4C2D}" srcOrd="0" destOrd="0" presId="urn:microsoft.com/office/officeart/2005/8/layout/chevron2"/>
    <dgm:cxn modelId="{61EEFDD2-44F0-4A08-B26C-03C18CDE9A6C}" type="presOf" srcId="{330C0A52-43E5-4CB8-B4BD-7E55A971BCBE}" destId="{2CDF1B96-CE9C-42F6-B629-A26BAA6CB3DC}" srcOrd="0" destOrd="0" presId="urn:microsoft.com/office/officeart/2005/8/layout/chevron2"/>
    <dgm:cxn modelId="{9C022A2B-866D-46EC-8950-324C1661621F}" srcId="{B88CA3B2-B1BC-45BB-A2FD-791396C8A567}" destId="{5E270155-E486-4273-A523-BFA775CF0D37}" srcOrd="1" destOrd="0" parTransId="{44F188EF-6888-48CB-BAF2-93538494594D}" sibTransId="{5CEAC062-EE91-4FF3-962C-C2AA15A565CD}"/>
    <dgm:cxn modelId="{96798752-AAAB-4F0D-9B53-ACA3FC7C083C}" type="presOf" srcId="{3C604F39-8708-44D9-8F60-C5022B037F1B}" destId="{166BA3B6-17D5-408F-8540-2405A92BD523}" srcOrd="0" destOrd="0" presId="urn:microsoft.com/office/officeart/2005/8/layout/chevron2"/>
    <dgm:cxn modelId="{38A22F6F-31A0-4824-BB19-76ED15D1E042}" srcId="{3C604F39-8708-44D9-8F60-C5022B037F1B}" destId="{D88F61B1-DF39-4CD1-B7CE-AF6A9187F1E1}" srcOrd="0" destOrd="0" parTransId="{7F1590B6-61EB-4188-862F-53286096C3AA}" sibTransId="{8DE8DD85-1C0F-4CF2-973A-34CF0DD8C8E3}"/>
    <dgm:cxn modelId="{81DA0E6E-B295-4396-A778-E38E79D46042}" type="presOf" srcId="{160B5732-33CF-4E1A-8541-606738662F14}" destId="{CAF4B461-128F-4F89-9438-337E601BFB89}" srcOrd="0" destOrd="0" presId="urn:microsoft.com/office/officeart/2005/8/layout/chevron2"/>
    <dgm:cxn modelId="{9DFC47C3-C047-4416-BAD3-C8007BE2B5BC}" type="presOf" srcId="{B88CA3B2-B1BC-45BB-A2FD-791396C8A567}" destId="{6542C539-3A8D-43B7-BBBC-8D3D4DF5281B}" srcOrd="0" destOrd="0" presId="urn:microsoft.com/office/officeart/2005/8/layout/chevron2"/>
    <dgm:cxn modelId="{B21C15AA-F816-4DE2-8347-225152CB452A}" srcId="{B88CA3B2-B1BC-45BB-A2FD-791396C8A567}" destId="{7CC0BCFB-C35C-4741-A5A6-3D255C5555FD}" srcOrd="3" destOrd="0" parTransId="{E6ACB1B7-E2ED-41BF-8AE6-2AC0E5AF0BA6}" sibTransId="{7F08E9C3-A172-4C1E-A387-3C4EBDB2675D}"/>
    <dgm:cxn modelId="{97A36C55-F396-4765-A59F-A6324E9730C3}" srcId="{B88CA3B2-B1BC-45BB-A2FD-791396C8A567}" destId="{5187C26B-ED68-4DC5-AE69-21B6239BB2C2}" srcOrd="4" destOrd="0" parTransId="{E713A93B-8698-41DB-BFB3-7701857C4F4F}" sibTransId="{6B00E3CA-983D-4166-A659-BFAEE782C848}"/>
    <dgm:cxn modelId="{4C7DBEF5-9189-4935-8C47-BB53E2EA21C7}" type="presOf" srcId="{5187C26B-ED68-4DC5-AE69-21B6239BB2C2}" destId="{9604008C-AA47-4CFA-A3EA-943591FF8703}" srcOrd="0" destOrd="0" presId="urn:microsoft.com/office/officeart/2005/8/layout/chevron2"/>
    <dgm:cxn modelId="{CD36F88F-08C1-4417-B165-463441155850}" type="presOf" srcId="{7CC0BCFB-C35C-4741-A5A6-3D255C5555FD}" destId="{FDC65F7C-60C6-4F18-AAF7-B81EDB82ED4A}" srcOrd="0" destOrd="0" presId="urn:microsoft.com/office/officeart/2005/8/layout/chevron2"/>
    <dgm:cxn modelId="{E7C696DA-9E7C-46F1-8C8A-99D05CBCDD51}" srcId="{5E270155-E486-4273-A523-BFA775CF0D37}" destId="{996D73B9-2F53-4718-AD48-BFEBD9DFA077}" srcOrd="0" destOrd="0" parTransId="{29FFC9A4-1596-4CA1-93B2-72FD6312D0C9}" sibTransId="{1AE48DBE-89C3-4184-B6F4-F067695348EA}"/>
    <dgm:cxn modelId="{CE52D786-7932-42D3-876A-413F5F725CB7}" type="presParOf" srcId="{6542C539-3A8D-43B7-BBBC-8D3D4DF5281B}" destId="{EE37D6A9-CE6D-45A1-8CE2-2C4CF6065160}" srcOrd="0" destOrd="0" presId="urn:microsoft.com/office/officeart/2005/8/layout/chevron2"/>
    <dgm:cxn modelId="{23CFC98A-0881-4E5F-ACCF-0D1FCD9893FF}" type="presParOf" srcId="{EE37D6A9-CE6D-45A1-8CE2-2C4CF6065160}" destId="{166BA3B6-17D5-408F-8540-2405A92BD523}" srcOrd="0" destOrd="0" presId="urn:microsoft.com/office/officeart/2005/8/layout/chevron2"/>
    <dgm:cxn modelId="{A69EE08E-72E0-45BE-8773-1786BD19D02C}" type="presParOf" srcId="{EE37D6A9-CE6D-45A1-8CE2-2C4CF6065160}" destId="{2E7FCEB0-FDAE-4525-85D4-E76D73F20937}" srcOrd="1" destOrd="0" presId="urn:microsoft.com/office/officeart/2005/8/layout/chevron2"/>
    <dgm:cxn modelId="{6BCCF0DD-3F40-4C63-BAF4-D78924FD5520}" type="presParOf" srcId="{6542C539-3A8D-43B7-BBBC-8D3D4DF5281B}" destId="{0184D0F3-2E2C-4C37-9527-FE4ACDA37228}" srcOrd="1" destOrd="0" presId="urn:microsoft.com/office/officeart/2005/8/layout/chevron2"/>
    <dgm:cxn modelId="{D7357B6A-E6EE-4D99-A01A-0DD3A41148FD}" type="presParOf" srcId="{6542C539-3A8D-43B7-BBBC-8D3D4DF5281B}" destId="{6F28F329-B94E-4E18-A8BE-50B57D96F751}" srcOrd="2" destOrd="0" presId="urn:microsoft.com/office/officeart/2005/8/layout/chevron2"/>
    <dgm:cxn modelId="{F9E83D6B-596F-4B91-96C2-1C1500744B3C}" type="presParOf" srcId="{6F28F329-B94E-4E18-A8BE-50B57D96F751}" destId="{404523D1-6F5B-4171-9240-822A34E4F251}" srcOrd="0" destOrd="0" presId="urn:microsoft.com/office/officeart/2005/8/layout/chevron2"/>
    <dgm:cxn modelId="{1C3E8C3B-FF0D-4105-9EE1-D647284BE8E6}" type="presParOf" srcId="{6F28F329-B94E-4E18-A8BE-50B57D96F751}" destId="{FC671F81-5569-4986-84C2-EEEFAC07EEE6}" srcOrd="1" destOrd="0" presId="urn:microsoft.com/office/officeart/2005/8/layout/chevron2"/>
    <dgm:cxn modelId="{64A72A0A-7008-4440-84AB-EDE32DDF27C6}" type="presParOf" srcId="{6542C539-3A8D-43B7-BBBC-8D3D4DF5281B}" destId="{F740ACE3-017C-410A-94A1-6A97384454BE}" srcOrd="3" destOrd="0" presId="urn:microsoft.com/office/officeart/2005/8/layout/chevron2"/>
    <dgm:cxn modelId="{DFD2F0C3-F8E5-42FD-901E-0AEDF973E608}" type="presParOf" srcId="{6542C539-3A8D-43B7-BBBC-8D3D4DF5281B}" destId="{E90BD231-8A74-4B5B-B7E8-9CE49385DF63}" srcOrd="4" destOrd="0" presId="urn:microsoft.com/office/officeart/2005/8/layout/chevron2"/>
    <dgm:cxn modelId="{8CD21872-B043-465E-907C-FAA317FFE389}" type="presParOf" srcId="{E90BD231-8A74-4B5B-B7E8-9CE49385DF63}" destId="{CAF4B461-128F-4F89-9438-337E601BFB89}" srcOrd="0" destOrd="0" presId="urn:microsoft.com/office/officeart/2005/8/layout/chevron2"/>
    <dgm:cxn modelId="{B2D9B9C0-10BA-4329-8E7B-6302C67389B2}" type="presParOf" srcId="{E90BD231-8A74-4B5B-B7E8-9CE49385DF63}" destId="{FA683CC6-E412-4BFF-B517-C201E1AA4C2D}" srcOrd="1" destOrd="0" presId="urn:microsoft.com/office/officeart/2005/8/layout/chevron2"/>
    <dgm:cxn modelId="{B197EEF4-2E51-436D-8A9D-493539896137}" type="presParOf" srcId="{6542C539-3A8D-43B7-BBBC-8D3D4DF5281B}" destId="{C252D40E-533D-43D6-AFAE-738D15E27F6E}" srcOrd="5" destOrd="0" presId="urn:microsoft.com/office/officeart/2005/8/layout/chevron2"/>
    <dgm:cxn modelId="{91C2EFAB-EE86-4F8D-B63F-DC586E39283C}" type="presParOf" srcId="{6542C539-3A8D-43B7-BBBC-8D3D4DF5281B}" destId="{5F3D41E3-0BF5-4F04-A552-427F5DD6A3C5}" srcOrd="6" destOrd="0" presId="urn:microsoft.com/office/officeart/2005/8/layout/chevron2"/>
    <dgm:cxn modelId="{A8F3843A-0E8E-469A-A99D-53ACD4726C23}" type="presParOf" srcId="{5F3D41E3-0BF5-4F04-A552-427F5DD6A3C5}" destId="{FDC65F7C-60C6-4F18-AAF7-B81EDB82ED4A}" srcOrd="0" destOrd="0" presId="urn:microsoft.com/office/officeart/2005/8/layout/chevron2"/>
    <dgm:cxn modelId="{13DDFA55-208C-45C9-BBCD-E67E281CBB56}" type="presParOf" srcId="{5F3D41E3-0BF5-4F04-A552-427F5DD6A3C5}" destId="{73D68C2F-95A7-4FD0-B1CB-D827EDA9C484}" srcOrd="1" destOrd="0" presId="urn:microsoft.com/office/officeart/2005/8/layout/chevron2"/>
    <dgm:cxn modelId="{C1E2F64A-A30A-44D5-BFF2-36330660108D}" type="presParOf" srcId="{6542C539-3A8D-43B7-BBBC-8D3D4DF5281B}" destId="{04E737BA-B4E3-4166-A125-324B614F3658}" srcOrd="7" destOrd="0" presId="urn:microsoft.com/office/officeart/2005/8/layout/chevron2"/>
    <dgm:cxn modelId="{03AFDCA4-4E74-4CBD-8C6C-3BC5278018F6}" type="presParOf" srcId="{6542C539-3A8D-43B7-BBBC-8D3D4DF5281B}" destId="{44B2BAFC-AA51-42D2-815C-0B37D95DB6F6}" srcOrd="8" destOrd="0" presId="urn:microsoft.com/office/officeart/2005/8/layout/chevron2"/>
    <dgm:cxn modelId="{330BAFF0-E5CE-436E-949C-8360808FC637}" type="presParOf" srcId="{44B2BAFC-AA51-42D2-815C-0B37D95DB6F6}" destId="{9604008C-AA47-4CFA-A3EA-943591FF8703}" srcOrd="0" destOrd="0" presId="urn:microsoft.com/office/officeart/2005/8/layout/chevron2"/>
    <dgm:cxn modelId="{D8957907-DA26-48FF-9545-1737EB7B274F}" type="presParOf" srcId="{44B2BAFC-AA51-42D2-815C-0B37D95DB6F6}" destId="{2CDF1B96-CE9C-42F6-B629-A26BAA6CB3D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11DC34-1A8F-42D3-9041-582D0C553A93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29EBD9-41F3-4F88-BE94-F650A20AB367}">
      <dgm:prSet phldrT="[Текст]" custT="1"/>
      <dgm:spPr/>
      <dgm:t>
        <a:bodyPr/>
        <a:lstStyle/>
        <a:p>
          <a:r>
            <a:rPr lang="ru-RU" sz="1600" b="1" smtClean="0">
              <a:latin typeface="Arial" pitchFamily="34" charset="0"/>
              <a:cs typeface="Arial" pitchFamily="34" charset="0"/>
            </a:rPr>
            <a:t>Предметно-методический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0BED4D99-E14F-4726-B764-DC7DE88B8C1C}" type="parTrans" cxnId="{5F56D628-ED9B-4F69-811A-FF0AD58FC9C6}">
      <dgm:prSet/>
      <dgm:spPr/>
      <dgm:t>
        <a:bodyPr/>
        <a:lstStyle/>
        <a:p>
          <a:endParaRPr lang="ru-RU"/>
        </a:p>
      </dgm:t>
    </dgm:pt>
    <dgm:pt modelId="{1ED646C8-6DFA-4086-8123-03D9EB0990B9}" type="sibTrans" cxnId="{5F56D628-ED9B-4F69-811A-FF0AD58FC9C6}">
      <dgm:prSet/>
      <dgm:spPr/>
      <dgm:t>
        <a:bodyPr/>
        <a:lstStyle/>
        <a:p>
          <a:endParaRPr lang="ru-RU"/>
        </a:p>
      </dgm:t>
    </dgm:pt>
    <dgm:pt modelId="{BA06A678-3877-4088-9F4B-6C5AA4A9BB8F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Информационно-методический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B525C5E8-A4E0-48A2-AB94-B6F2B58998BE}" type="parTrans" cxnId="{BCCBD3B8-F499-4D35-ADCE-AB8C4A7246F2}">
      <dgm:prSet/>
      <dgm:spPr/>
      <dgm:t>
        <a:bodyPr/>
        <a:lstStyle/>
        <a:p>
          <a:endParaRPr lang="ru-RU"/>
        </a:p>
      </dgm:t>
    </dgm:pt>
    <dgm:pt modelId="{E5E1B70A-1930-4214-9C33-4E58F35E2496}" type="sibTrans" cxnId="{BCCBD3B8-F499-4D35-ADCE-AB8C4A7246F2}">
      <dgm:prSet/>
      <dgm:spPr/>
      <dgm:t>
        <a:bodyPr/>
        <a:lstStyle/>
        <a:p>
          <a:endParaRPr lang="ru-RU"/>
        </a:p>
      </dgm:t>
    </dgm:pt>
    <dgm:pt modelId="{ECAE45A6-9E91-472E-BE06-A26E3DF798D7}">
      <dgm:prSet phldrT="[Текст]" custT="1"/>
      <dgm:spPr/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Мониторинговый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A74646DB-B4BF-4C09-8708-9EE0C08758A7}" type="parTrans" cxnId="{57C42CDB-ECE1-4BFD-9250-2FB7BAEE5706}">
      <dgm:prSet/>
      <dgm:spPr/>
      <dgm:t>
        <a:bodyPr/>
        <a:lstStyle/>
        <a:p>
          <a:endParaRPr lang="ru-RU"/>
        </a:p>
      </dgm:t>
    </dgm:pt>
    <dgm:pt modelId="{AAD36F79-E1E9-4DA3-8925-54A3ECEA1949}" type="sibTrans" cxnId="{57C42CDB-ECE1-4BFD-9250-2FB7BAEE5706}">
      <dgm:prSet/>
      <dgm:spPr/>
      <dgm:t>
        <a:bodyPr/>
        <a:lstStyle/>
        <a:p>
          <a:endParaRPr lang="ru-RU"/>
        </a:p>
      </dgm:t>
    </dgm:pt>
    <dgm:pt modelId="{1DD7BE3D-0161-4199-BB26-92B2CC5F3E26}">
      <dgm:prSet custT="1"/>
      <dgm:spPr/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Маркетинговый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910743B7-01D3-4D6B-81A8-A3747489EBAD}" type="parTrans" cxnId="{FA4C0057-E7B6-4013-82C6-38EFFFA56C0B}">
      <dgm:prSet/>
      <dgm:spPr/>
      <dgm:t>
        <a:bodyPr/>
        <a:lstStyle/>
        <a:p>
          <a:endParaRPr lang="ru-RU"/>
        </a:p>
      </dgm:t>
    </dgm:pt>
    <dgm:pt modelId="{428A6A2A-4711-4D3B-BC66-EDED7FB57736}" type="sibTrans" cxnId="{FA4C0057-E7B6-4013-82C6-38EFFFA56C0B}">
      <dgm:prSet/>
      <dgm:spPr/>
      <dgm:t>
        <a:bodyPr/>
        <a:lstStyle/>
        <a:p>
          <a:endParaRPr lang="ru-RU"/>
        </a:p>
      </dgm:t>
    </dgm:pt>
    <dgm:pt modelId="{422FAE11-A74E-4F80-BD7B-53F8090E57B7}">
      <dgm:prSet custT="1"/>
      <dgm:spPr/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Консалтинговый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74F4A2D1-8C31-4D05-9503-0AF23EC4017A}" type="parTrans" cxnId="{D5F27309-236D-4A08-A89A-DE2F90D73E76}">
      <dgm:prSet/>
      <dgm:spPr/>
      <dgm:t>
        <a:bodyPr/>
        <a:lstStyle/>
        <a:p>
          <a:endParaRPr lang="ru-RU"/>
        </a:p>
      </dgm:t>
    </dgm:pt>
    <dgm:pt modelId="{10C3264C-8AB5-4D57-A480-95573A5834AD}" type="sibTrans" cxnId="{D5F27309-236D-4A08-A89A-DE2F90D73E76}">
      <dgm:prSet/>
      <dgm:spPr/>
      <dgm:t>
        <a:bodyPr/>
        <a:lstStyle/>
        <a:p>
          <a:endParaRPr lang="ru-RU"/>
        </a:p>
      </dgm:t>
    </dgm:pt>
    <dgm:pt modelId="{B02AD24B-B6BF-49C0-924A-9F2010080857}">
      <dgm:prSet custT="1"/>
      <dgm:spPr/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Экспертный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B4CA14F2-8B4C-41D6-BD52-3C8443CF53C0}" type="parTrans" cxnId="{4147B22A-9D04-45C5-A773-88C39FB8ED5A}">
      <dgm:prSet/>
      <dgm:spPr/>
      <dgm:t>
        <a:bodyPr/>
        <a:lstStyle/>
        <a:p>
          <a:endParaRPr lang="ru-RU"/>
        </a:p>
      </dgm:t>
    </dgm:pt>
    <dgm:pt modelId="{BAACE97D-C250-4CCD-BD78-BC3446E8972A}" type="sibTrans" cxnId="{4147B22A-9D04-45C5-A773-88C39FB8ED5A}">
      <dgm:prSet/>
      <dgm:spPr/>
      <dgm:t>
        <a:bodyPr/>
        <a:lstStyle/>
        <a:p>
          <a:endParaRPr lang="ru-RU"/>
        </a:p>
      </dgm:t>
    </dgm:pt>
    <dgm:pt modelId="{571F2BD8-82E5-4E54-A92D-4BE5360898F5}">
      <dgm:prSet custT="1"/>
      <dgm:spPr/>
      <dgm:t>
        <a:bodyPr/>
        <a:lstStyle/>
        <a:p>
          <a:r>
            <a:rPr lang="en-US" sz="1600" b="1" dirty="0" smtClean="0">
              <a:latin typeface="Arial" pitchFamily="34" charset="0"/>
              <a:cs typeface="Arial" pitchFamily="34" charset="0"/>
            </a:rPr>
            <a:t>PR-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сервис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94D5F54B-75F2-4DE9-8A73-BAE0BABB28A6}" type="parTrans" cxnId="{BC94C997-217A-45A1-AE09-05A714615E8B}">
      <dgm:prSet/>
      <dgm:spPr/>
      <dgm:t>
        <a:bodyPr/>
        <a:lstStyle/>
        <a:p>
          <a:endParaRPr lang="ru-RU"/>
        </a:p>
      </dgm:t>
    </dgm:pt>
    <dgm:pt modelId="{31B76B4A-1D5B-4A56-8636-B2D386A634EB}" type="sibTrans" cxnId="{BC94C997-217A-45A1-AE09-05A714615E8B}">
      <dgm:prSet/>
      <dgm:spPr/>
      <dgm:t>
        <a:bodyPr/>
        <a:lstStyle/>
        <a:p>
          <a:endParaRPr lang="ru-RU"/>
        </a:p>
      </dgm:t>
    </dgm:pt>
    <dgm:pt modelId="{A0339936-435E-49C5-908D-58E25D034702}" type="pres">
      <dgm:prSet presAssocID="{5111DC34-1A8F-42D3-9041-582D0C553A93}" presName="Name0" presStyleCnt="0">
        <dgm:presLayoutVars>
          <dgm:dir/>
          <dgm:resizeHandles val="exact"/>
        </dgm:presLayoutVars>
      </dgm:prSet>
      <dgm:spPr/>
    </dgm:pt>
    <dgm:pt modelId="{4E50184F-2A4A-430D-BD17-AC004844A6FF}" type="pres">
      <dgm:prSet presAssocID="{6B29EBD9-41F3-4F88-BE94-F650A20AB367}" presName="composite" presStyleCnt="0"/>
      <dgm:spPr/>
    </dgm:pt>
    <dgm:pt modelId="{F72FF41A-5673-48DD-BD4C-9BD7C6193FCF}" type="pres">
      <dgm:prSet presAssocID="{6B29EBD9-41F3-4F88-BE94-F650A20AB367}" presName="rect1" presStyleLbl="tr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4730D4-55F4-4097-A7D7-ED95121B3BE0}" type="pres">
      <dgm:prSet presAssocID="{6B29EBD9-41F3-4F88-BE94-F650A20AB367}" presName="rect2" presStyleLbl="fgImgPlace1" presStyleIdx="0" presStyleCnt="7"/>
      <dgm:spPr/>
    </dgm:pt>
    <dgm:pt modelId="{BB4EEE75-6637-450F-ACB8-5C47870F58C0}" type="pres">
      <dgm:prSet presAssocID="{1ED646C8-6DFA-4086-8123-03D9EB0990B9}" presName="sibTrans" presStyleCnt="0"/>
      <dgm:spPr/>
    </dgm:pt>
    <dgm:pt modelId="{19A50E14-AC61-4DE9-8CEE-A3A22CC87518}" type="pres">
      <dgm:prSet presAssocID="{BA06A678-3877-4088-9F4B-6C5AA4A9BB8F}" presName="composite" presStyleCnt="0"/>
      <dgm:spPr/>
    </dgm:pt>
    <dgm:pt modelId="{EEF04613-DA9B-4324-9C18-C1FEEB44760F}" type="pres">
      <dgm:prSet presAssocID="{BA06A678-3877-4088-9F4B-6C5AA4A9BB8F}" presName="rect1" presStyleLbl="trAlignAcc1" presStyleIdx="1" presStyleCnt="7">
        <dgm:presLayoutVars>
          <dgm:bulletEnabled val="1"/>
        </dgm:presLayoutVars>
      </dgm:prSet>
      <dgm:spPr/>
    </dgm:pt>
    <dgm:pt modelId="{45AE5788-D94C-4FEE-A247-0DEB017DBD67}" type="pres">
      <dgm:prSet presAssocID="{BA06A678-3877-4088-9F4B-6C5AA4A9BB8F}" presName="rect2" presStyleLbl="fgImgPlace1" presStyleIdx="1" presStyleCnt="7"/>
      <dgm:spPr/>
    </dgm:pt>
    <dgm:pt modelId="{E1AF7B8C-FE74-4BDC-81B0-3CC3AAE08EAF}" type="pres">
      <dgm:prSet presAssocID="{E5E1B70A-1930-4214-9C33-4E58F35E2496}" presName="sibTrans" presStyleCnt="0"/>
      <dgm:spPr/>
    </dgm:pt>
    <dgm:pt modelId="{4BF997E9-9B47-457B-B7D8-D42D59C2E172}" type="pres">
      <dgm:prSet presAssocID="{ECAE45A6-9E91-472E-BE06-A26E3DF798D7}" presName="composite" presStyleCnt="0"/>
      <dgm:spPr/>
    </dgm:pt>
    <dgm:pt modelId="{0F9C6455-4929-4C84-B4AB-8830633A2CCD}" type="pres">
      <dgm:prSet presAssocID="{ECAE45A6-9E91-472E-BE06-A26E3DF798D7}" presName="rect1" presStyleLbl="trAlignAcc1" presStyleIdx="2" presStyleCnt="7">
        <dgm:presLayoutVars>
          <dgm:bulletEnabled val="1"/>
        </dgm:presLayoutVars>
      </dgm:prSet>
      <dgm:spPr/>
    </dgm:pt>
    <dgm:pt modelId="{AD4A9C99-A0A2-4353-8283-AE5380800841}" type="pres">
      <dgm:prSet presAssocID="{ECAE45A6-9E91-472E-BE06-A26E3DF798D7}" presName="rect2" presStyleLbl="fgImgPlace1" presStyleIdx="2" presStyleCnt="7"/>
      <dgm:spPr/>
    </dgm:pt>
    <dgm:pt modelId="{EB225D27-2EC9-48C4-9DE5-E735D20F9E76}" type="pres">
      <dgm:prSet presAssocID="{AAD36F79-E1E9-4DA3-8925-54A3ECEA1949}" presName="sibTrans" presStyleCnt="0"/>
      <dgm:spPr/>
    </dgm:pt>
    <dgm:pt modelId="{E503EA30-5DE7-4157-BBCE-C1B8AB5A4579}" type="pres">
      <dgm:prSet presAssocID="{1DD7BE3D-0161-4199-BB26-92B2CC5F3E26}" presName="composite" presStyleCnt="0"/>
      <dgm:spPr/>
    </dgm:pt>
    <dgm:pt modelId="{25B86514-2A55-481B-936B-32F8EDCA2525}" type="pres">
      <dgm:prSet presAssocID="{1DD7BE3D-0161-4199-BB26-92B2CC5F3E26}" presName="rect1" presStyleLbl="trAlignAcc1" presStyleIdx="3" presStyleCnt="7">
        <dgm:presLayoutVars>
          <dgm:bulletEnabled val="1"/>
        </dgm:presLayoutVars>
      </dgm:prSet>
      <dgm:spPr/>
    </dgm:pt>
    <dgm:pt modelId="{4CB5D831-1479-42D3-906D-F8B77145D90D}" type="pres">
      <dgm:prSet presAssocID="{1DD7BE3D-0161-4199-BB26-92B2CC5F3E26}" presName="rect2" presStyleLbl="fgImgPlace1" presStyleIdx="3" presStyleCnt="7"/>
      <dgm:spPr/>
    </dgm:pt>
    <dgm:pt modelId="{2C04873C-E5D2-4FD9-A1B5-9AD3A43BD101}" type="pres">
      <dgm:prSet presAssocID="{428A6A2A-4711-4D3B-BC66-EDED7FB57736}" presName="sibTrans" presStyleCnt="0"/>
      <dgm:spPr/>
    </dgm:pt>
    <dgm:pt modelId="{2B4E92B6-0299-41C9-9BD3-1CACA8500448}" type="pres">
      <dgm:prSet presAssocID="{422FAE11-A74E-4F80-BD7B-53F8090E57B7}" presName="composite" presStyleCnt="0"/>
      <dgm:spPr/>
    </dgm:pt>
    <dgm:pt modelId="{20F62ACE-C4AC-474B-B524-3400F47B62EC}" type="pres">
      <dgm:prSet presAssocID="{422FAE11-A74E-4F80-BD7B-53F8090E57B7}" presName="rect1" presStyleLbl="trAlignAcc1" presStyleIdx="4" presStyleCnt="7">
        <dgm:presLayoutVars>
          <dgm:bulletEnabled val="1"/>
        </dgm:presLayoutVars>
      </dgm:prSet>
      <dgm:spPr/>
    </dgm:pt>
    <dgm:pt modelId="{E150D544-52D5-4221-9121-4396626DB6DD}" type="pres">
      <dgm:prSet presAssocID="{422FAE11-A74E-4F80-BD7B-53F8090E57B7}" presName="rect2" presStyleLbl="fgImgPlace1" presStyleIdx="4" presStyleCnt="7"/>
      <dgm:spPr/>
    </dgm:pt>
    <dgm:pt modelId="{7BC8856B-B036-4C78-94EF-E769CBD57F60}" type="pres">
      <dgm:prSet presAssocID="{10C3264C-8AB5-4D57-A480-95573A5834AD}" presName="sibTrans" presStyleCnt="0"/>
      <dgm:spPr/>
    </dgm:pt>
    <dgm:pt modelId="{69862622-FFA6-4839-98DA-1148C742359E}" type="pres">
      <dgm:prSet presAssocID="{B02AD24B-B6BF-49C0-924A-9F2010080857}" presName="composite" presStyleCnt="0"/>
      <dgm:spPr/>
    </dgm:pt>
    <dgm:pt modelId="{AD7F32B3-8EBA-4BE6-99C2-D9C2E5776AC1}" type="pres">
      <dgm:prSet presAssocID="{B02AD24B-B6BF-49C0-924A-9F2010080857}" presName="rect1" presStyleLbl="trAlignAcc1" presStyleIdx="5" presStyleCnt="7">
        <dgm:presLayoutVars>
          <dgm:bulletEnabled val="1"/>
        </dgm:presLayoutVars>
      </dgm:prSet>
      <dgm:spPr/>
    </dgm:pt>
    <dgm:pt modelId="{F67ADAB8-9036-4EEF-A824-13A755B2D7A8}" type="pres">
      <dgm:prSet presAssocID="{B02AD24B-B6BF-49C0-924A-9F2010080857}" presName="rect2" presStyleLbl="fgImgPlace1" presStyleIdx="5" presStyleCnt="7"/>
      <dgm:spPr/>
    </dgm:pt>
    <dgm:pt modelId="{1B1D0B72-F92A-4DC9-86B9-E3301141340F}" type="pres">
      <dgm:prSet presAssocID="{BAACE97D-C250-4CCD-BD78-BC3446E8972A}" presName="sibTrans" presStyleCnt="0"/>
      <dgm:spPr/>
    </dgm:pt>
    <dgm:pt modelId="{0F10CDDD-CC94-4051-8DBF-51260A72DF47}" type="pres">
      <dgm:prSet presAssocID="{571F2BD8-82E5-4E54-A92D-4BE5360898F5}" presName="composite" presStyleCnt="0"/>
      <dgm:spPr/>
    </dgm:pt>
    <dgm:pt modelId="{08173FEE-D481-4ED3-87C8-A540B3F3D0AC}" type="pres">
      <dgm:prSet presAssocID="{571F2BD8-82E5-4E54-A92D-4BE5360898F5}" presName="rect1" presStyleLbl="trAlignAcc1" presStyleIdx="6" presStyleCnt="7">
        <dgm:presLayoutVars>
          <dgm:bulletEnabled val="1"/>
        </dgm:presLayoutVars>
      </dgm:prSet>
      <dgm:spPr/>
    </dgm:pt>
    <dgm:pt modelId="{855F7CE4-1A0A-47A0-9F10-53B5F0A34767}" type="pres">
      <dgm:prSet presAssocID="{571F2BD8-82E5-4E54-A92D-4BE5360898F5}" presName="rect2" presStyleLbl="fgImgPlace1" presStyleIdx="6" presStyleCnt="7"/>
      <dgm:spPr/>
    </dgm:pt>
  </dgm:ptLst>
  <dgm:cxnLst>
    <dgm:cxn modelId="{BCCBD3B8-F499-4D35-ADCE-AB8C4A7246F2}" srcId="{5111DC34-1A8F-42D3-9041-582D0C553A93}" destId="{BA06A678-3877-4088-9F4B-6C5AA4A9BB8F}" srcOrd="1" destOrd="0" parTransId="{B525C5E8-A4E0-48A2-AB94-B6F2B58998BE}" sibTransId="{E5E1B70A-1930-4214-9C33-4E58F35E2496}"/>
    <dgm:cxn modelId="{4147B22A-9D04-45C5-A773-88C39FB8ED5A}" srcId="{5111DC34-1A8F-42D3-9041-582D0C553A93}" destId="{B02AD24B-B6BF-49C0-924A-9F2010080857}" srcOrd="5" destOrd="0" parTransId="{B4CA14F2-8B4C-41D6-BD52-3C8443CF53C0}" sibTransId="{BAACE97D-C250-4CCD-BD78-BC3446E8972A}"/>
    <dgm:cxn modelId="{409E2CE5-251C-417C-BB56-C78AD6D32C3E}" type="presOf" srcId="{ECAE45A6-9E91-472E-BE06-A26E3DF798D7}" destId="{0F9C6455-4929-4C84-B4AB-8830633A2CCD}" srcOrd="0" destOrd="0" presId="urn:microsoft.com/office/officeart/2008/layout/PictureStrips"/>
    <dgm:cxn modelId="{BC94C997-217A-45A1-AE09-05A714615E8B}" srcId="{5111DC34-1A8F-42D3-9041-582D0C553A93}" destId="{571F2BD8-82E5-4E54-A92D-4BE5360898F5}" srcOrd="6" destOrd="0" parTransId="{94D5F54B-75F2-4DE9-8A73-BAE0BABB28A6}" sibTransId="{31B76B4A-1D5B-4A56-8636-B2D386A634EB}"/>
    <dgm:cxn modelId="{B89973F5-7F28-4878-976E-0139E48A153D}" type="presOf" srcId="{571F2BD8-82E5-4E54-A92D-4BE5360898F5}" destId="{08173FEE-D481-4ED3-87C8-A540B3F3D0AC}" srcOrd="0" destOrd="0" presId="urn:microsoft.com/office/officeart/2008/layout/PictureStrips"/>
    <dgm:cxn modelId="{FA4C0057-E7B6-4013-82C6-38EFFFA56C0B}" srcId="{5111DC34-1A8F-42D3-9041-582D0C553A93}" destId="{1DD7BE3D-0161-4199-BB26-92B2CC5F3E26}" srcOrd="3" destOrd="0" parTransId="{910743B7-01D3-4D6B-81A8-A3747489EBAD}" sibTransId="{428A6A2A-4711-4D3B-BC66-EDED7FB57736}"/>
    <dgm:cxn modelId="{5F56D628-ED9B-4F69-811A-FF0AD58FC9C6}" srcId="{5111DC34-1A8F-42D3-9041-582D0C553A93}" destId="{6B29EBD9-41F3-4F88-BE94-F650A20AB367}" srcOrd="0" destOrd="0" parTransId="{0BED4D99-E14F-4726-B764-DC7DE88B8C1C}" sibTransId="{1ED646C8-6DFA-4086-8123-03D9EB0990B9}"/>
    <dgm:cxn modelId="{D6B2B1CD-7E2F-42C1-8F67-7ED22CD29D99}" type="presOf" srcId="{B02AD24B-B6BF-49C0-924A-9F2010080857}" destId="{AD7F32B3-8EBA-4BE6-99C2-D9C2E5776AC1}" srcOrd="0" destOrd="0" presId="urn:microsoft.com/office/officeart/2008/layout/PictureStrips"/>
    <dgm:cxn modelId="{6DFBBB5E-DCF7-45F6-A702-E9B50448BC47}" type="presOf" srcId="{422FAE11-A74E-4F80-BD7B-53F8090E57B7}" destId="{20F62ACE-C4AC-474B-B524-3400F47B62EC}" srcOrd="0" destOrd="0" presId="urn:microsoft.com/office/officeart/2008/layout/PictureStrips"/>
    <dgm:cxn modelId="{57C42CDB-ECE1-4BFD-9250-2FB7BAEE5706}" srcId="{5111DC34-1A8F-42D3-9041-582D0C553A93}" destId="{ECAE45A6-9E91-472E-BE06-A26E3DF798D7}" srcOrd="2" destOrd="0" parTransId="{A74646DB-B4BF-4C09-8708-9EE0C08758A7}" sibTransId="{AAD36F79-E1E9-4DA3-8925-54A3ECEA1949}"/>
    <dgm:cxn modelId="{741D4C5C-D248-439D-9C34-348F20B0C12E}" type="presOf" srcId="{BA06A678-3877-4088-9F4B-6C5AA4A9BB8F}" destId="{EEF04613-DA9B-4324-9C18-C1FEEB44760F}" srcOrd="0" destOrd="0" presId="urn:microsoft.com/office/officeart/2008/layout/PictureStrips"/>
    <dgm:cxn modelId="{CAF99E13-6AFA-409A-BD96-4465A390F961}" type="presOf" srcId="{6B29EBD9-41F3-4F88-BE94-F650A20AB367}" destId="{F72FF41A-5673-48DD-BD4C-9BD7C6193FCF}" srcOrd="0" destOrd="0" presId="urn:microsoft.com/office/officeart/2008/layout/PictureStrips"/>
    <dgm:cxn modelId="{AD45EA86-5E91-47AC-9826-C129D0517D94}" type="presOf" srcId="{1DD7BE3D-0161-4199-BB26-92B2CC5F3E26}" destId="{25B86514-2A55-481B-936B-32F8EDCA2525}" srcOrd="0" destOrd="0" presId="urn:microsoft.com/office/officeart/2008/layout/PictureStrips"/>
    <dgm:cxn modelId="{D5F27309-236D-4A08-A89A-DE2F90D73E76}" srcId="{5111DC34-1A8F-42D3-9041-582D0C553A93}" destId="{422FAE11-A74E-4F80-BD7B-53F8090E57B7}" srcOrd="4" destOrd="0" parTransId="{74F4A2D1-8C31-4D05-9503-0AF23EC4017A}" sibTransId="{10C3264C-8AB5-4D57-A480-95573A5834AD}"/>
    <dgm:cxn modelId="{675FABB8-AD07-4570-A60C-A2A169BF31B8}" type="presOf" srcId="{5111DC34-1A8F-42D3-9041-582D0C553A93}" destId="{A0339936-435E-49C5-908D-58E25D034702}" srcOrd="0" destOrd="0" presId="urn:microsoft.com/office/officeart/2008/layout/PictureStrips"/>
    <dgm:cxn modelId="{184A281E-9170-45FC-A32E-F8ADFF76A853}" type="presParOf" srcId="{A0339936-435E-49C5-908D-58E25D034702}" destId="{4E50184F-2A4A-430D-BD17-AC004844A6FF}" srcOrd="0" destOrd="0" presId="urn:microsoft.com/office/officeart/2008/layout/PictureStrips"/>
    <dgm:cxn modelId="{61428B97-14C2-4E15-8D16-4144E5853AD9}" type="presParOf" srcId="{4E50184F-2A4A-430D-BD17-AC004844A6FF}" destId="{F72FF41A-5673-48DD-BD4C-9BD7C6193FCF}" srcOrd="0" destOrd="0" presId="urn:microsoft.com/office/officeart/2008/layout/PictureStrips"/>
    <dgm:cxn modelId="{A179BCC9-D07E-4F5F-A0C2-EB958C4AB8AC}" type="presParOf" srcId="{4E50184F-2A4A-430D-BD17-AC004844A6FF}" destId="{854730D4-55F4-4097-A7D7-ED95121B3BE0}" srcOrd="1" destOrd="0" presId="urn:microsoft.com/office/officeart/2008/layout/PictureStrips"/>
    <dgm:cxn modelId="{B45FA15F-42D2-4455-A5F0-1C14352A00A7}" type="presParOf" srcId="{A0339936-435E-49C5-908D-58E25D034702}" destId="{BB4EEE75-6637-450F-ACB8-5C47870F58C0}" srcOrd="1" destOrd="0" presId="urn:microsoft.com/office/officeart/2008/layout/PictureStrips"/>
    <dgm:cxn modelId="{F7DEB17E-2E25-48EC-9434-45A636166C2D}" type="presParOf" srcId="{A0339936-435E-49C5-908D-58E25D034702}" destId="{19A50E14-AC61-4DE9-8CEE-A3A22CC87518}" srcOrd="2" destOrd="0" presId="urn:microsoft.com/office/officeart/2008/layout/PictureStrips"/>
    <dgm:cxn modelId="{0DEB9697-21A4-4D66-B168-3A2D42A27E5C}" type="presParOf" srcId="{19A50E14-AC61-4DE9-8CEE-A3A22CC87518}" destId="{EEF04613-DA9B-4324-9C18-C1FEEB44760F}" srcOrd="0" destOrd="0" presId="urn:microsoft.com/office/officeart/2008/layout/PictureStrips"/>
    <dgm:cxn modelId="{5A0BFE38-368C-403E-A8F0-26AAC99C9EF9}" type="presParOf" srcId="{19A50E14-AC61-4DE9-8CEE-A3A22CC87518}" destId="{45AE5788-D94C-4FEE-A247-0DEB017DBD67}" srcOrd="1" destOrd="0" presId="urn:microsoft.com/office/officeart/2008/layout/PictureStrips"/>
    <dgm:cxn modelId="{F856743F-8183-41B2-9245-D550421083E3}" type="presParOf" srcId="{A0339936-435E-49C5-908D-58E25D034702}" destId="{E1AF7B8C-FE74-4BDC-81B0-3CC3AAE08EAF}" srcOrd="3" destOrd="0" presId="urn:microsoft.com/office/officeart/2008/layout/PictureStrips"/>
    <dgm:cxn modelId="{86525D71-23C2-4658-B929-05C0C4EFB862}" type="presParOf" srcId="{A0339936-435E-49C5-908D-58E25D034702}" destId="{4BF997E9-9B47-457B-B7D8-D42D59C2E172}" srcOrd="4" destOrd="0" presId="urn:microsoft.com/office/officeart/2008/layout/PictureStrips"/>
    <dgm:cxn modelId="{5BB33A7F-2118-4243-8F8E-4EFDE23883B6}" type="presParOf" srcId="{4BF997E9-9B47-457B-B7D8-D42D59C2E172}" destId="{0F9C6455-4929-4C84-B4AB-8830633A2CCD}" srcOrd="0" destOrd="0" presId="urn:microsoft.com/office/officeart/2008/layout/PictureStrips"/>
    <dgm:cxn modelId="{30B4BE5E-42B1-4FE3-843C-E2503725E5DD}" type="presParOf" srcId="{4BF997E9-9B47-457B-B7D8-D42D59C2E172}" destId="{AD4A9C99-A0A2-4353-8283-AE5380800841}" srcOrd="1" destOrd="0" presId="urn:microsoft.com/office/officeart/2008/layout/PictureStrips"/>
    <dgm:cxn modelId="{6E6ED2E8-9ECE-4263-935D-89029621C878}" type="presParOf" srcId="{A0339936-435E-49C5-908D-58E25D034702}" destId="{EB225D27-2EC9-48C4-9DE5-E735D20F9E76}" srcOrd="5" destOrd="0" presId="urn:microsoft.com/office/officeart/2008/layout/PictureStrips"/>
    <dgm:cxn modelId="{E95CA62F-626F-4162-BAD3-E90604FD0E4E}" type="presParOf" srcId="{A0339936-435E-49C5-908D-58E25D034702}" destId="{E503EA30-5DE7-4157-BBCE-C1B8AB5A4579}" srcOrd="6" destOrd="0" presId="urn:microsoft.com/office/officeart/2008/layout/PictureStrips"/>
    <dgm:cxn modelId="{1D0CA0E1-BF2E-45F6-A5CC-F905E3E227C9}" type="presParOf" srcId="{E503EA30-5DE7-4157-BBCE-C1B8AB5A4579}" destId="{25B86514-2A55-481B-936B-32F8EDCA2525}" srcOrd="0" destOrd="0" presId="urn:microsoft.com/office/officeart/2008/layout/PictureStrips"/>
    <dgm:cxn modelId="{7FBF1686-5EC3-4F12-8AFB-4F0E46698D3E}" type="presParOf" srcId="{E503EA30-5DE7-4157-BBCE-C1B8AB5A4579}" destId="{4CB5D831-1479-42D3-906D-F8B77145D90D}" srcOrd="1" destOrd="0" presId="urn:microsoft.com/office/officeart/2008/layout/PictureStrips"/>
    <dgm:cxn modelId="{288FC81E-C851-4F27-80F5-75CC2E2B4D56}" type="presParOf" srcId="{A0339936-435E-49C5-908D-58E25D034702}" destId="{2C04873C-E5D2-4FD9-A1B5-9AD3A43BD101}" srcOrd="7" destOrd="0" presId="urn:microsoft.com/office/officeart/2008/layout/PictureStrips"/>
    <dgm:cxn modelId="{265719AD-AE2E-4297-B52F-62CA449AA852}" type="presParOf" srcId="{A0339936-435E-49C5-908D-58E25D034702}" destId="{2B4E92B6-0299-41C9-9BD3-1CACA8500448}" srcOrd="8" destOrd="0" presId="urn:microsoft.com/office/officeart/2008/layout/PictureStrips"/>
    <dgm:cxn modelId="{C5C0FD43-2F44-421D-9CDD-1AFF236E13B7}" type="presParOf" srcId="{2B4E92B6-0299-41C9-9BD3-1CACA8500448}" destId="{20F62ACE-C4AC-474B-B524-3400F47B62EC}" srcOrd="0" destOrd="0" presId="urn:microsoft.com/office/officeart/2008/layout/PictureStrips"/>
    <dgm:cxn modelId="{F60540C1-501A-4607-84BD-FA0FA43C571B}" type="presParOf" srcId="{2B4E92B6-0299-41C9-9BD3-1CACA8500448}" destId="{E150D544-52D5-4221-9121-4396626DB6DD}" srcOrd="1" destOrd="0" presId="urn:microsoft.com/office/officeart/2008/layout/PictureStrips"/>
    <dgm:cxn modelId="{5B453F03-6DEF-49B9-ACBF-336FC2170AC4}" type="presParOf" srcId="{A0339936-435E-49C5-908D-58E25D034702}" destId="{7BC8856B-B036-4C78-94EF-E769CBD57F60}" srcOrd="9" destOrd="0" presId="urn:microsoft.com/office/officeart/2008/layout/PictureStrips"/>
    <dgm:cxn modelId="{44189115-0569-4CC5-9E5C-DD4BA87044E1}" type="presParOf" srcId="{A0339936-435E-49C5-908D-58E25D034702}" destId="{69862622-FFA6-4839-98DA-1148C742359E}" srcOrd="10" destOrd="0" presId="urn:microsoft.com/office/officeart/2008/layout/PictureStrips"/>
    <dgm:cxn modelId="{84212BE4-8997-4EC3-A8EB-7DF05A6A9382}" type="presParOf" srcId="{69862622-FFA6-4839-98DA-1148C742359E}" destId="{AD7F32B3-8EBA-4BE6-99C2-D9C2E5776AC1}" srcOrd="0" destOrd="0" presId="urn:microsoft.com/office/officeart/2008/layout/PictureStrips"/>
    <dgm:cxn modelId="{B08176BD-582E-4BD4-A9DD-6FE2EEFAE99F}" type="presParOf" srcId="{69862622-FFA6-4839-98DA-1148C742359E}" destId="{F67ADAB8-9036-4EEF-A824-13A755B2D7A8}" srcOrd="1" destOrd="0" presId="urn:microsoft.com/office/officeart/2008/layout/PictureStrips"/>
    <dgm:cxn modelId="{1EFDFB77-017E-4010-BAF4-5FDF0C2F00A6}" type="presParOf" srcId="{A0339936-435E-49C5-908D-58E25D034702}" destId="{1B1D0B72-F92A-4DC9-86B9-E3301141340F}" srcOrd="11" destOrd="0" presId="urn:microsoft.com/office/officeart/2008/layout/PictureStrips"/>
    <dgm:cxn modelId="{266B4A75-BBB9-4F7D-8D48-EFC96E83C68A}" type="presParOf" srcId="{A0339936-435E-49C5-908D-58E25D034702}" destId="{0F10CDDD-CC94-4051-8DBF-51260A72DF47}" srcOrd="12" destOrd="0" presId="urn:microsoft.com/office/officeart/2008/layout/PictureStrips"/>
    <dgm:cxn modelId="{E15FAF93-118C-4F37-A7C3-5493AC5307FB}" type="presParOf" srcId="{0F10CDDD-CC94-4051-8DBF-51260A72DF47}" destId="{08173FEE-D481-4ED3-87C8-A540B3F3D0AC}" srcOrd="0" destOrd="0" presId="urn:microsoft.com/office/officeart/2008/layout/PictureStrips"/>
    <dgm:cxn modelId="{66509198-C567-414E-984E-75A2E0DCD9F1}" type="presParOf" srcId="{0F10CDDD-CC94-4051-8DBF-51260A72DF47}" destId="{855F7CE4-1A0A-47A0-9F10-53B5F0A34767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4F9C2B-ADE2-44C8-8FA1-068547FDDFE4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</dgm:pt>
    <dgm:pt modelId="{289726CB-C515-4572-A687-09FC2600750A}">
      <dgm:prSet phldrT="[Текст]" custT="1"/>
      <dgm:spPr/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Информационно-методический сервис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43EBA8BF-25FE-47B8-BF17-03BE1688F0A4}" type="parTrans" cxnId="{BE81A5F1-25B1-4FE5-B686-50C0640F2262}">
      <dgm:prSet/>
      <dgm:spPr/>
      <dgm:t>
        <a:bodyPr/>
        <a:lstStyle/>
        <a:p>
          <a:endParaRPr lang="ru-RU"/>
        </a:p>
      </dgm:t>
    </dgm:pt>
    <dgm:pt modelId="{BE26BFA1-8073-41A8-8E18-7BC93FF9C47E}" type="sibTrans" cxnId="{BE81A5F1-25B1-4FE5-B686-50C0640F2262}">
      <dgm:prSet/>
      <dgm:spPr/>
      <dgm:t>
        <a:bodyPr/>
        <a:lstStyle/>
        <a:p>
          <a:endParaRPr lang="ru-RU"/>
        </a:p>
      </dgm:t>
    </dgm:pt>
    <dgm:pt modelId="{08718062-D2B7-4513-B7A4-1351D4EE01D8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Цель</a:t>
          </a:r>
          <a:r>
            <a:rPr lang="ru-RU" sz="1400" dirty="0" smtClean="0">
              <a:latin typeface="Arial" pitchFamily="34" charset="0"/>
              <a:cs typeface="Arial" pitchFamily="34" charset="0"/>
            </a:rPr>
            <a:t>: создание условий для ознакомления педагогов с образовательными ресурсами и опытом инновационной деятельности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7E110595-0A69-46A3-8AF5-67259C43B256}" type="parTrans" cxnId="{F08FCC35-9D74-46FF-B864-BC34A1FCD124}">
      <dgm:prSet/>
      <dgm:spPr/>
      <dgm:t>
        <a:bodyPr/>
        <a:lstStyle/>
        <a:p>
          <a:endParaRPr lang="ru-RU"/>
        </a:p>
      </dgm:t>
    </dgm:pt>
    <dgm:pt modelId="{AA168396-B0AA-4646-AD25-C99B8A97979B}" type="sibTrans" cxnId="{F08FCC35-9D74-46FF-B864-BC34A1FCD124}">
      <dgm:prSet/>
      <dgm:spPr/>
      <dgm:t>
        <a:bodyPr/>
        <a:lstStyle/>
        <a:p>
          <a:endParaRPr lang="ru-RU"/>
        </a:p>
      </dgm:t>
    </dgm:pt>
    <dgm:pt modelId="{B381B69D-D408-48B4-AFA1-8467EC4C919D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Результат:</a:t>
          </a:r>
          <a:r>
            <a:rPr lang="ru-RU" sz="1400" dirty="0" smtClean="0">
              <a:latin typeface="Arial" pitchFamily="34" charset="0"/>
              <a:cs typeface="Arial" pitchFamily="34" charset="0"/>
            </a:rPr>
            <a:t> </a:t>
          </a:r>
        </a:p>
        <a:p>
          <a:r>
            <a:rPr lang="ru-RU" sz="1400" dirty="0" smtClean="0">
              <a:latin typeface="Arial" pitchFamily="34" charset="0"/>
              <a:cs typeface="Arial" pitchFamily="34" charset="0"/>
            </a:rPr>
            <a:t>-информированность педагогов;</a:t>
          </a:r>
        </a:p>
        <a:p>
          <a:r>
            <a:rPr lang="ru-RU" sz="1400" dirty="0" smtClean="0">
              <a:latin typeface="Arial" pitchFamily="34" charset="0"/>
              <a:cs typeface="Arial" pitchFamily="34" charset="0"/>
            </a:rPr>
            <a:t>-умение ориентироваться в современном образовательном пространстве;</a:t>
          </a:r>
        </a:p>
        <a:p>
          <a:r>
            <a:rPr lang="ru-RU" sz="1400" dirty="0" smtClean="0">
              <a:latin typeface="Arial" pitchFamily="34" charset="0"/>
              <a:cs typeface="Arial" pitchFamily="34" charset="0"/>
            </a:rPr>
            <a:t>-способность осуществлять целесообразный выбор наиболее актуальных  информационных ресурсов и использование на практике;</a:t>
          </a:r>
        </a:p>
        <a:p>
          <a:endParaRPr lang="ru-RU" sz="1100" dirty="0"/>
        </a:p>
      </dgm:t>
    </dgm:pt>
    <dgm:pt modelId="{8ED37C81-FC8C-4CCA-8C8D-43122A4BA767}" type="parTrans" cxnId="{C47E068C-B4F6-4BC7-8A7C-251E97E313B4}">
      <dgm:prSet/>
      <dgm:spPr/>
      <dgm:t>
        <a:bodyPr/>
        <a:lstStyle/>
        <a:p>
          <a:endParaRPr lang="ru-RU"/>
        </a:p>
      </dgm:t>
    </dgm:pt>
    <dgm:pt modelId="{3100D29A-E5AF-410F-BD11-E7105CC9E416}" type="sibTrans" cxnId="{C47E068C-B4F6-4BC7-8A7C-251E97E313B4}">
      <dgm:prSet/>
      <dgm:spPr/>
      <dgm:t>
        <a:bodyPr/>
        <a:lstStyle/>
        <a:p>
          <a:endParaRPr lang="ru-RU"/>
        </a:p>
      </dgm:t>
    </dgm:pt>
    <dgm:pt modelId="{479C87DB-E119-499B-8A3B-81CD960A199A}" type="pres">
      <dgm:prSet presAssocID="{F94F9C2B-ADE2-44C8-8FA1-068547FDDFE4}" presName="rootnode" presStyleCnt="0">
        <dgm:presLayoutVars>
          <dgm:chMax/>
          <dgm:chPref/>
          <dgm:dir/>
          <dgm:animLvl val="lvl"/>
        </dgm:presLayoutVars>
      </dgm:prSet>
      <dgm:spPr/>
    </dgm:pt>
    <dgm:pt modelId="{85E6EDB5-3163-402D-A827-DA3C036EECF7}" type="pres">
      <dgm:prSet presAssocID="{289726CB-C515-4572-A687-09FC2600750A}" presName="composite" presStyleCnt="0"/>
      <dgm:spPr/>
    </dgm:pt>
    <dgm:pt modelId="{9DDC9F49-83D2-4938-8C87-7927C61AE9B0}" type="pres">
      <dgm:prSet presAssocID="{289726CB-C515-4572-A687-09FC2600750A}" presName="LShape" presStyleLbl="alignNode1" presStyleIdx="0" presStyleCnt="5"/>
      <dgm:spPr/>
    </dgm:pt>
    <dgm:pt modelId="{75E327AC-5E5D-4C89-90C2-85F608DF78A9}" type="pres">
      <dgm:prSet presAssocID="{289726CB-C515-4572-A687-09FC2600750A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CE1898-1BF2-4DF1-9B9D-607004936E6D}" type="pres">
      <dgm:prSet presAssocID="{289726CB-C515-4572-A687-09FC2600750A}" presName="Triangle" presStyleLbl="alignNode1" presStyleIdx="1" presStyleCnt="5"/>
      <dgm:spPr/>
    </dgm:pt>
    <dgm:pt modelId="{2F74EB61-7241-4AB0-AC9B-1057B4187011}" type="pres">
      <dgm:prSet presAssocID="{BE26BFA1-8073-41A8-8E18-7BC93FF9C47E}" presName="sibTrans" presStyleCnt="0"/>
      <dgm:spPr/>
    </dgm:pt>
    <dgm:pt modelId="{AC1560E9-DA20-47AF-AE76-DDDD2F48EB45}" type="pres">
      <dgm:prSet presAssocID="{BE26BFA1-8073-41A8-8E18-7BC93FF9C47E}" presName="space" presStyleCnt="0"/>
      <dgm:spPr/>
    </dgm:pt>
    <dgm:pt modelId="{8097D6FC-6F02-40EE-99B7-E809A9319035}" type="pres">
      <dgm:prSet presAssocID="{08718062-D2B7-4513-B7A4-1351D4EE01D8}" presName="composite" presStyleCnt="0"/>
      <dgm:spPr/>
    </dgm:pt>
    <dgm:pt modelId="{071E8449-648F-4FCB-9F75-F2B642AF1B14}" type="pres">
      <dgm:prSet presAssocID="{08718062-D2B7-4513-B7A4-1351D4EE01D8}" presName="LShape" presStyleLbl="alignNode1" presStyleIdx="2" presStyleCnt="5"/>
      <dgm:spPr/>
    </dgm:pt>
    <dgm:pt modelId="{5FEC8E8E-6A69-4A01-9F0F-5DB9ADA26F0B}" type="pres">
      <dgm:prSet presAssocID="{08718062-D2B7-4513-B7A4-1351D4EE01D8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34ED5E-2779-4135-B744-B358C30A8EE0}" type="pres">
      <dgm:prSet presAssocID="{08718062-D2B7-4513-B7A4-1351D4EE01D8}" presName="Triangle" presStyleLbl="alignNode1" presStyleIdx="3" presStyleCnt="5"/>
      <dgm:spPr/>
    </dgm:pt>
    <dgm:pt modelId="{53F2A2E8-824E-4FEF-981D-A8630C6F4659}" type="pres">
      <dgm:prSet presAssocID="{AA168396-B0AA-4646-AD25-C99B8A97979B}" presName="sibTrans" presStyleCnt="0"/>
      <dgm:spPr/>
    </dgm:pt>
    <dgm:pt modelId="{26177BAC-7B9C-4DEF-A84D-4F70298A718A}" type="pres">
      <dgm:prSet presAssocID="{AA168396-B0AA-4646-AD25-C99B8A97979B}" presName="space" presStyleCnt="0"/>
      <dgm:spPr/>
    </dgm:pt>
    <dgm:pt modelId="{C44D9DF4-B005-4145-A812-2A299007AEFA}" type="pres">
      <dgm:prSet presAssocID="{B381B69D-D408-48B4-AFA1-8467EC4C919D}" presName="composite" presStyleCnt="0"/>
      <dgm:spPr/>
    </dgm:pt>
    <dgm:pt modelId="{78233917-FFE4-430B-84A8-CCEFB21B230D}" type="pres">
      <dgm:prSet presAssocID="{B381B69D-D408-48B4-AFA1-8467EC4C919D}" presName="LShape" presStyleLbl="alignNode1" presStyleIdx="4" presStyleCnt="5"/>
      <dgm:spPr/>
    </dgm:pt>
    <dgm:pt modelId="{57BFF9E0-3054-4735-93D5-51EB4F23567D}" type="pres">
      <dgm:prSet presAssocID="{B381B69D-D408-48B4-AFA1-8467EC4C919D}" presName="ParentText" presStyleLbl="revTx" presStyleIdx="2" presStyleCnt="3" custLinFactNeighborX="-247" custLinFactNeighborY="-12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835663-ADFA-4A37-B296-779D849CFEB8}" type="presOf" srcId="{08718062-D2B7-4513-B7A4-1351D4EE01D8}" destId="{5FEC8E8E-6A69-4A01-9F0F-5DB9ADA26F0B}" srcOrd="0" destOrd="0" presId="urn:microsoft.com/office/officeart/2009/3/layout/StepUpProcess"/>
    <dgm:cxn modelId="{468A45A1-6177-4928-95A1-D573AAEEF009}" type="presOf" srcId="{F94F9C2B-ADE2-44C8-8FA1-068547FDDFE4}" destId="{479C87DB-E119-499B-8A3B-81CD960A199A}" srcOrd="0" destOrd="0" presId="urn:microsoft.com/office/officeart/2009/3/layout/StepUpProcess"/>
    <dgm:cxn modelId="{F08FCC35-9D74-46FF-B864-BC34A1FCD124}" srcId="{F94F9C2B-ADE2-44C8-8FA1-068547FDDFE4}" destId="{08718062-D2B7-4513-B7A4-1351D4EE01D8}" srcOrd="1" destOrd="0" parTransId="{7E110595-0A69-46A3-8AF5-67259C43B256}" sibTransId="{AA168396-B0AA-4646-AD25-C99B8A97979B}"/>
    <dgm:cxn modelId="{B77784D8-FFA5-477A-BF7D-562A92FEC05C}" type="presOf" srcId="{289726CB-C515-4572-A687-09FC2600750A}" destId="{75E327AC-5E5D-4C89-90C2-85F608DF78A9}" srcOrd="0" destOrd="0" presId="urn:microsoft.com/office/officeart/2009/3/layout/StepUpProcess"/>
    <dgm:cxn modelId="{BE81A5F1-25B1-4FE5-B686-50C0640F2262}" srcId="{F94F9C2B-ADE2-44C8-8FA1-068547FDDFE4}" destId="{289726CB-C515-4572-A687-09FC2600750A}" srcOrd="0" destOrd="0" parTransId="{43EBA8BF-25FE-47B8-BF17-03BE1688F0A4}" sibTransId="{BE26BFA1-8073-41A8-8E18-7BC93FF9C47E}"/>
    <dgm:cxn modelId="{C47E068C-B4F6-4BC7-8A7C-251E97E313B4}" srcId="{F94F9C2B-ADE2-44C8-8FA1-068547FDDFE4}" destId="{B381B69D-D408-48B4-AFA1-8467EC4C919D}" srcOrd="2" destOrd="0" parTransId="{8ED37C81-FC8C-4CCA-8C8D-43122A4BA767}" sibTransId="{3100D29A-E5AF-410F-BD11-E7105CC9E416}"/>
    <dgm:cxn modelId="{C125749A-1E52-4D90-A3DA-C7694258C74B}" type="presOf" srcId="{B381B69D-D408-48B4-AFA1-8467EC4C919D}" destId="{57BFF9E0-3054-4735-93D5-51EB4F23567D}" srcOrd="0" destOrd="0" presId="urn:microsoft.com/office/officeart/2009/3/layout/StepUpProcess"/>
    <dgm:cxn modelId="{1139B259-B84E-45D6-A7CF-FAE5E956A627}" type="presParOf" srcId="{479C87DB-E119-499B-8A3B-81CD960A199A}" destId="{85E6EDB5-3163-402D-A827-DA3C036EECF7}" srcOrd="0" destOrd="0" presId="urn:microsoft.com/office/officeart/2009/3/layout/StepUpProcess"/>
    <dgm:cxn modelId="{56D85846-3252-4E73-ABA7-621D3646D749}" type="presParOf" srcId="{85E6EDB5-3163-402D-A827-DA3C036EECF7}" destId="{9DDC9F49-83D2-4938-8C87-7927C61AE9B0}" srcOrd="0" destOrd="0" presId="urn:microsoft.com/office/officeart/2009/3/layout/StepUpProcess"/>
    <dgm:cxn modelId="{FD472AA5-4868-48D5-BB5A-7258F9739A88}" type="presParOf" srcId="{85E6EDB5-3163-402D-A827-DA3C036EECF7}" destId="{75E327AC-5E5D-4C89-90C2-85F608DF78A9}" srcOrd="1" destOrd="0" presId="urn:microsoft.com/office/officeart/2009/3/layout/StepUpProcess"/>
    <dgm:cxn modelId="{FBCAF25C-E424-4C50-952A-D1F7C8C71AC4}" type="presParOf" srcId="{85E6EDB5-3163-402D-A827-DA3C036EECF7}" destId="{8BCE1898-1BF2-4DF1-9B9D-607004936E6D}" srcOrd="2" destOrd="0" presId="urn:microsoft.com/office/officeart/2009/3/layout/StepUpProcess"/>
    <dgm:cxn modelId="{77BB7881-E682-47F6-A7B0-9554E51D47B0}" type="presParOf" srcId="{479C87DB-E119-499B-8A3B-81CD960A199A}" destId="{2F74EB61-7241-4AB0-AC9B-1057B4187011}" srcOrd="1" destOrd="0" presId="urn:microsoft.com/office/officeart/2009/3/layout/StepUpProcess"/>
    <dgm:cxn modelId="{519FCB92-644C-4D5A-ADF8-A71B8ED0E025}" type="presParOf" srcId="{2F74EB61-7241-4AB0-AC9B-1057B4187011}" destId="{AC1560E9-DA20-47AF-AE76-DDDD2F48EB45}" srcOrd="0" destOrd="0" presId="urn:microsoft.com/office/officeart/2009/3/layout/StepUpProcess"/>
    <dgm:cxn modelId="{9655B8DE-94A6-4FDB-888B-B8470C194DA2}" type="presParOf" srcId="{479C87DB-E119-499B-8A3B-81CD960A199A}" destId="{8097D6FC-6F02-40EE-99B7-E809A9319035}" srcOrd="2" destOrd="0" presId="urn:microsoft.com/office/officeart/2009/3/layout/StepUpProcess"/>
    <dgm:cxn modelId="{9BCF98C6-0ADF-4BB5-AEC8-C440C62C994D}" type="presParOf" srcId="{8097D6FC-6F02-40EE-99B7-E809A9319035}" destId="{071E8449-648F-4FCB-9F75-F2B642AF1B14}" srcOrd="0" destOrd="0" presId="urn:microsoft.com/office/officeart/2009/3/layout/StepUpProcess"/>
    <dgm:cxn modelId="{6FFCA406-3B90-4979-B8AD-8433096DC040}" type="presParOf" srcId="{8097D6FC-6F02-40EE-99B7-E809A9319035}" destId="{5FEC8E8E-6A69-4A01-9F0F-5DB9ADA26F0B}" srcOrd="1" destOrd="0" presId="urn:microsoft.com/office/officeart/2009/3/layout/StepUpProcess"/>
    <dgm:cxn modelId="{5F3298AD-9740-4564-BD8C-A54FD1949DEE}" type="presParOf" srcId="{8097D6FC-6F02-40EE-99B7-E809A9319035}" destId="{5434ED5E-2779-4135-B744-B358C30A8EE0}" srcOrd="2" destOrd="0" presId="urn:microsoft.com/office/officeart/2009/3/layout/StepUpProcess"/>
    <dgm:cxn modelId="{26BE372E-FB1E-44BC-A4F2-E24E522AAC1A}" type="presParOf" srcId="{479C87DB-E119-499B-8A3B-81CD960A199A}" destId="{53F2A2E8-824E-4FEF-981D-A8630C6F4659}" srcOrd="3" destOrd="0" presId="urn:microsoft.com/office/officeart/2009/3/layout/StepUpProcess"/>
    <dgm:cxn modelId="{F50EC271-AC72-43F8-8012-E412260F37A3}" type="presParOf" srcId="{53F2A2E8-824E-4FEF-981D-A8630C6F4659}" destId="{26177BAC-7B9C-4DEF-A84D-4F70298A718A}" srcOrd="0" destOrd="0" presId="urn:microsoft.com/office/officeart/2009/3/layout/StepUpProcess"/>
    <dgm:cxn modelId="{FB48B86B-2E25-476D-9175-C3148E67DFF7}" type="presParOf" srcId="{479C87DB-E119-499B-8A3B-81CD960A199A}" destId="{C44D9DF4-B005-4145-A812-2A299007AEFA}" srcOrd="4" destOrd="0" presId="urn:microsoft.com/office/officeart/2009/3/layout/StepUpProcess"/>
    <dgm:cxn modelId="{9ED5A90D-AC1E-4820-ADBD-1C91364A1B74}" type="presParOf" srcId="{C44D9DF4-B005-4145-A812-2A299007AEFA}" destId="{78233917-FFE4-430B-84A8-CCEFB21B230D}" srcOrd="0" destOrd="0" presId="urn:microsoft.com/office/officeart/2009/3/layout/StepUpProcess"/>
    <dgm:cxn modelId="{A859C28E-9E66-4E3E-8205-CC4F5190AAB9}" type="presParOf" srcId="{C44D9DF4-B005-4145-A812-2A299007AEFA}" destId="{57BFF9E0-3054-4735-93D5-51EB4F23567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4F9C2B-ADE2-44C8-8FA1-068547FDDFE4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</dgm:pt>
    <dgm:pt modelId="{289726CB-C515-4572-A687-09FC2600750A}">
      <dgm:prSet phldrT="[Текст]" custT="1"/>
      <dgm:spPr/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Предметно-методический сервис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43EBA8BF-25FE-47B8-BF17-03BE1688F0A4}" type="parTrans" cxnId="{BE81A5F1-25B1-4FE5-B686-50C0640F2262}">
      <dgm:prSet/>
      <dgm:spPr/>
      <dgm:t>
        <a:bodyPr/>
        <a:lstStyle/>
        <a:p>
          <a:endParaRPr lang="ru-RU"/>
        </a:p>
      </dgm:t>
    </dgm:pt>
    <dgm:pt modelId="{BE26BFA1-8073-41A8-8E18-7BC93FF9C47E}" type="sibTrans" cxnId="{BE81A5F1-25B1-4FE5-B686-50C0640F2262}">
      <dgm:prSet/>
      <dgm:spPr/>
      <dgm:t>
        <a:bodyPr/>
        <a:lstStyle/>
        <a:p>
          <a:endParaRPr lang="ru-RU"/>
        </a:p>
      </dgm:t>
    </dgm:pt>
    <dgm:pt modelId="{08718062-D2B7-4513-B7A4-1351D4EE01D8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Цель</a:t>
          </a:r>
          <a:r>
            <a:rPr lang="ru-RU" sz="1400" dirty="0" smtClean="0">
              <a:latin typeface="Arial" pitchFamily="34" charset="0"/>
              <a:cs typeface="Arial" pitchFamily="34" charset="0"/>
            </a:rPr>
            <a:t>: создание условий для модернизации содержания  школьного содержания и внедрение новых образовательных технологий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7E110595-0A69-46A3-8AF5-67259C43B256}" type="parTrans" cxnId="{F08FCC35-9D74-46FF-B864-BC34A1FCD124}">
      <dgm:prSet/>
      <dgm:spPr/>
      <dgm:t>
        <a:bodyPr/>
        <a:lstStyle/>
        <a:p>
          <a:endParaRPr lang="ru-RU"/>
        </a:p>
      </dgm:t>
    </dgm:pt>
    <dgm:pt modelId="{AA168396-B0AA-4646-AD25-C99B8A97979B}" type="sibTrans" cxnId="{F08FCC35-9D74-46FF-B864-BC34A1FCD124}">
      <dgm:prSet/>
      <dgm:spPr/>
      <dgm:t>
        <a:bodyPr/>
        <a:lstStyle/>
        <a:p>
          <a:endParaRPr lang="ru-RU"/>
        </a:p>
      </dgm:t>
    </dgm:pt>
    <dgm:pt modelId="{B381B69D-D408-48B4-AFA1-8467EC4C919D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Результат:</a:t>
          </a:r>
          <a:r>
            <a:rPr lang="ru-RU" sz="1400" dirty="0" smtClean="0">
              <a:latin typeface="Arial" pitchFamily="34" charset="0"/>
              <a:cs typeface="Arial" pitchFamily="34" charset="0"/>
            </a:rPr>
            <a:t> </a:t>
          </a:r>
        </a:p>
        <a:p>
          <a:r>
            <a:rPr lang="ru-RU" sz="1400" dirty="0" smtClean="0">
              <a:latin typeface="Arial" pitchFamily="34" charset="0"/>
              <a:cs typeface="Arial" pitchFamily="34" charset="0"/>
            </a:rPr>
            <a:t>-Знание современных тенденций в педагогике, методике, психологии;</a:t>
          </a:r>
        </a:p>
        <a:p>
          <a:r>
            <a:rPr lang="ru-RU" sz="1400" dirty="0" smtClean="0">
              <a:latin typeface="Arial" pitchFamily="34" charset="0"/>
              <a:cs typeface="Arial" pitchFamily="34" charset="0"/>
            </a:rPr>
            <a:t>-Умение отбирать наиболее актуальные, рациональные и эффективные формы и методы работы;</a:t>
          </a:r>
        </a:p>
        <a:p>
          <a:r>
            <a:rPr lang="ru-RU" sz="1400" dirty="0" smtClean="0">
              <a:latin typeface="Arial" pitchFamily="34" charset="0"/>
              <a:cs typeface="Arial" pitchFamily="34" charset="0"/>
            </a:rPr>
            <a:t>-Творческий подход к профессиональной деятельности</a:t>
          </a:r>
        </a:p>
        <a:p>
          <a:endParaRPr lang="ru-RU" sz="1100" dirty="0"/>
        </a:p>
      </dgm:t>
    </dgm:pt>
    <dgm:pt modelId="{8ED37C81-FC8C-4CCA-8C8D-43122A4BA767}" type="parTrans" cxnId="{C47E068C-B4F6-4BC7-8A7C-251E97E313B4}">
      <dgm:prSet/>
      <dgm:spPr/>
      <dgm:t>
        <a:bodyPr/>
        <a:lstStyle/>
        <a:p>
          <a:endParaRPr lang="ru-RU"/>
        </a:p>
      </dgm:t>
    </dgm:pt>
    <dgm:pt modelId="{3100D29A-E5AF-410F-BD11-E7105CC9E416}" type="sibTrans" cxnId="{C47E068C-B4F6-4BC7-8A7C-251E97E313B4}">
      <dgm:prSet/>
      <dgm:spPr/>
      <dgm:t>
        <a:bodyPr/>
        <a:lstStyle/>
        <a:p>
          <a:endParaRPr lang="ru-RU"/>
        </a:p>
      </dgm:t>
    </dgm:pt>
    <dgm:pt modelId="{479C87DB-E119-499B-8A3B-81CD960A199A}" type="pres">
      <dgm:prSet presAssocID="{F94F9C2B-ADE2-44C8-8FA1-068547FDDFE4}" presName="rootnode" presStyleCnt="0">
        <dgm:presLayoutVars>
          <dgm:chMax/>
          <dgm:chPref/>
          <dgm:dir/>
          <dgm:animLvl val="lvl"/>
        </dgm:presLayoutVars>
      </dgm:prSet>
      <dgm:spPr/>
    </dgm:pt>
    <dgm:pt modelId="{85E6EDB5-3163-402D-A827-DA3C036EECF7}" type="pres">
      <dgm:prSet presAssocID="{289726CB-C515-4572-A687-09FC2600750A}" presName="composite" presStyleCnt="0"/>
      <dgm:spPr/>
    </dgm:pt>
    <dgm:pt modelId="{9DDC9F49-83D2-4938-8C87-7927C61AE9B0}" type="pres">
      <dgm:prSet presAssocID="{289726CB-C515-4572-A687-09FC2600750A}" presName="LShape" presStyleLbl="alignNode1" presStyleIdx="0" presStyleCnt="5"/>
      <dgm:spPr/>
    </dgm:pt>
    <dgm:pt modelId="{75E327AC-5E5D-4C89-90C2-85F608DF78A9}" type="pres">
      <dgm:prSet presAssocID="{289726CB-C515-4572-A687-09FC2600750A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8BCE1898-1BF2-4DF1-9B9D-607004936E6D}" type="pres">
      <dgm:prSet presAssocID="{289726CB-C515-4572-A687-09FC2600750A}" presName="Triangle" presStyleLbl="alignNode1" presStyleIdx="1" presStyleCnt="5"/>
      <dgm:spPr/>
    </dgm:pt>
    <dgm:pt modelId="{2F74EB61-7241-4AB0-AC9B-1057B4187011}" type="pres">
      <dgm:prSet presAssocID="{BE26BFA1-8073-41A8-8E18-7BC93FF9C47E}" presName="sibTrans" presStyleCnt="0"/>
      <dgm:spPr/>
    </dgm:pt>
    <dgm:pt modelId="{AC1560E9-DA20-47AF-AE76-DDDD2F48EB45}" type="pres">
      <dgm:prSet presAssocID="{BE26BFA1-8073-41A8-8E18-7BC93FF9C47E}" presName="space" presStyleCnt="0"/>
      <dgm:spPr/>
    </dgm:pt>
    <dgm:pt modelId="{8097D6FC-6F02-40EE-99B7-E809A9319035}" type="pres">
      <dgm:prSet presAssocID="{08718062-D2B7-4513-B7A4-1351D4EE01D8}" presName="composite" presStyleCnt="0"/>
      <dgm:spPr/>
    </dgm:pt>
    <dgm:pt modelId="{071E8449-648F-4FCB-9F75-F2B642AF1B14}" type="pres">
      <dgm:prSet presAssocID="{08718062-D2B7-4513-B7A4-1351D4EE01D8}" presName="LShape" presStyleLbl="alignNode1" presStyleIdx="2" presStyleCnt="5"/>
      <dgm:spPr/>
    </dgm:pt>
    <dgm:pt modelId="{5FEC8E8E-6A69-4A01-9F0F-5DB9ADA26F0B}" type="pres">
      <dgm:prSet presAssocID="{08718062-D2B7-4513-B7A4-1351D4EE01D8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5434ED5E-2779-4135-B744-B358C30A8EE0}" type="pres">
      <dgm:prSet presAssocID="{08718062-D2B7-4513-B7A4-1351D4EE01D8}" presName="Triangle" presStyleLbl="alignNode1" presStyleIdx="3" presStyleCnt="5"/>
      <dgm:spPr/>
    </dgm:pt>
    <dgm:pt modelId="{53F2A2E8-824E-4FEF-981D-A8630C6F4659}" type="pres">
      <dgm:prSet presAssocID="{AA168396-B0AA-4646-AD25-C99B8A97979B}" presName="sibTrans" presStyleCnt="0"/>
      <dgm:spPr/>
    </dgm:pt>
    <dgm:pt modelId="{26177BAC-7B9C-4DEF-A84D-4F70298A718A}" type="pres">
      <dgm:prSet presAssocID="{AA168396-B0AA-4646-AD25-C99B8A97979B}" presName="space" presStyleCnt="0"/>
      <dgm:spPr/>
    </dgm:pt>
    <dgm:pt modelId="{C44D9DF4-B005-4145-A812-2A299007AEFA}" type="pres">
      <dgm:prSet presAssocID="{B381B69D-D408-48B4-AFA1-8467EC4C919D}" presName="composite" presStyleCnt="0"/>
      <dgm:spPr/>
    </dgm:pt>
    <dgm:pt modelId="{78233917-FFE4-430B-84A8-CCEFB21B230D}" type="pres">
      <dgm:prSet presAssocID="{B381B69D-D408-48B4-AFA1-8467EC4C919D}" presName="LShape" presStyleLbl="alignNode1" presStyleIdx="4" presStyleCnt="5"/>
      <dgm:spPr/>
    </dgm:pt>
    <dgm:pt modelId="{57BFF9E0-3054-4735-93D5-51EB4F23567D}" type="pres">
      <dgm:prSet presAssocID="{B381B69D-D408-48B4-AFA1-8467EC4C919D}" presName="ParentText" presStyleLbl="revTx" presStyleIdx="2" presStyleCnt="3" custLinFactNeighborX="-247" custLinFactNeighborY="-12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22736C-7E78-4CBA-BB30-3BCA711F43B3}" type="presOf" srcId="{289726CB-C515-4572-A687-09FC2600750A}" destId="{75E327AC-5E5D-4C89-90C2-85F608DF78A9}" srcOrd="0" destOrd="0" presId="urn:microsoft.com/office/officeart/2009/3/layout/StepUpProcess"/>
    <dgm:cxn modelId="{C47E068C-B4F6-4BC7-8A7C-251E97E313B4}" srcId="{F94F9C2B-ADE2-44C8-8FA1-068547FDDFE4}" destId="{B381B69D-D408-48B4-AFA1-8467EC4C919D}" srcOrd="2" destOrd="0" parTransId="{8ED37C81-FC8C-4CCA-8C8D-43122A4BA767}" sibTransId="{3100D29A-E5AF-410F-BD11-E7105CC9E416}"/>
    <dgm:cxn modelId="{21D88F2E-D75C-4E0E-931C-7DD9AE7DB186}" type="presOf" srcId="{08718062-D2B7-4513-B7A4-1351D4EE01D8}" destId="{5FEC8E8E-6A69-4A01-9F0F-5DB9ADA26F0B}" srcOrd="0" destOrd="0" presId="urn:microsoft.com/office/officeart/2009/3/layout/StepUpProcess"/>
    <dgm:cxn modelId="{F08FCC35-9D74-46FF-B864-BC34A1FCD124}" srcId="{F94F9C2B-ADE2-44C8-8FA1-068547FDDFE4}" destId="{08718062-D2B7-4513-B7A4-1351D4EE01D8}" srcOrd="1" destOrd="0" parTransId="{7E110595-0A69-46A3-8AF5-67259C43B256}" sibTransId="{AA168396-B0AA-4646-AD25-C99B8A97979B}"/>
    <dgm:cxn modelId="{D9FEC463-0ADE-4EDA-A6BE-8B24578166E9}" type="presOf" srcId="{F94F9C2B-ADE2-44C8-8FA1-068547FDDFE4}" destId="{479C87DB-E119-499B-8A3B-81CD960A199A}" srcOrd="0" destOrd="0" presId="urn:microsoft.com/office/officeart/2009/3/layout/StepUpProcess"/>
    <dgm:cxn modelId="{BE81A5F1-25B1-4FE5-B686-50C0640F2262}" srcId="{F94F9C2B-ADE2-44C8-8FA1-068547FDDFE4}" destId="{289726CB-C515-4572-A687-09FC2600750A}" srcOrd="0" destOrd="0" parTransId="{43EBA8BF-25FE-47B8-BF17-03BE1688F0A4}" sibTransId="{BE26BFA1-8073-41A8-8E18-7BC93FF9C47E}"/>
    <dgm:cxn modelId="{613AC06C-6B33-466F-8F31-4ECBF7EA4411}" type="presOf" srcId="{B381B69D-D408-48B4-AFA1-8467EC4C919D}" destId="{57BFF9E0-3054-4735-93D5-51EB4F23567D}" srcOrd="0" destOrd="0" presId="urn:microsoft.com/office/officeart/2009/3/layout/StepUpProcess"/>
    <dgm:cxn modelId="{70406150-2AB2-405A-BD8B-E8E1E4929DC5}" type="presParOf" srcId="{479C87DB-E119-499B-8A3B-81CD960A199A}" destId="{85E6EDB5-3163-402D-A827-DA3C036EECF7}" srcOrd="0" destOrd="0" presId="urn:microsoft.com/office/officeart/2009/3/layout/StepUpProcess"/>
    <dgm:cxn modelId="{7ED79B72-40AE-4C82-8A26-2F3F7D5A3FC5}" type="presParOf" srcId="{85E6EDB5-3163-402D-A827-DA3C036EECF7}" destId="{9DDC9F49-83D2-4938-8C87-7927C61AE9B0}" srcOrd="0" destOrd="0" presId="urn:microsoft.com/office/officeart/2009/3/layout/StepUpProcess"/>
    <dgm:cxn modelId="{837A0BA4-78B9-4327-9402-27A851921C67}" type="presParOf" srcId="{85E6EDB5-3163-402D-A827-DA3C036EECF7}" destId="{75E327AC-5E5D-4C89-90C2-85F608DF78A9}" srcOrd="1" destOrd="0" presId="urn:microsoft.com/office/officeart/2009/3/layout/StepUpProcess"/>
    <dgm:cxn modelId="{E12FE917-B39A-48A2-9F09-B0A80C83DCA5}" type="presParOf" srcId="{85E6EDB5-3163-402D-A827-DA3C036EECF7}" destId="{8BCE1898-1BF2-4DF1-9B9D-607004936E6D}" srcOrd="2" destOrd="0" presId="urn:microsoft.com/office/officeart/2009/3/layout/StepUpProcess"/>
    <dgm:cxn modelId="{4A7194AF-57CF-4C24-AF27-7ABC3C4C0580}" type="presParOf" srcId="{479C87DB-E119-499B-8A3B-81CD960A199A}" destId="{2F74EB61-7241-4AB0-AC9B-1057B4187011}" srcOrd="1" destOrd="0" presId="urn:microsoft.com/office/officeart/2009/3/layout/StepUpProcess"/>
    <dgm:cxn modelId="{252D68D5-7A00-4AFA-8944-768D7BC86C49}" type="presParOf" srcId="{2F74EB61-7241-4AB0-AC9B-1057B4187011}" destId="{AC1560E9-DA20-47AF-AE76-DDDD2F48EB45}" srcOrd="0" destOrd="0" presId="urn:microsoft.com/office/officeart/2009/3/layout/StepUpProcess"/>
    <dgm:cxn modelId="{C6FE5DB4-DF86-465E-84F6-7C64E05E7ABD}" type="presParOf" srcId="{479C87DB-E119-499B-8A3B-81CD960A199A}" destId="{8097D6FC-6F02-40EE-99B7-E809A9319035}" srcOrd="2" destOrd="0" presId="urn:microsoft.com/office/officeart/2009/3/layout/StepUpProcess"/>
    <dgm:cxn modelId="{D4E9F48E-AED1-4606-9386-8D7FA341109F}" type="presParOf" srcId="{8097D6FC-6F02-40EE-99B7-E809A9319035}" destId="{071E8449-648F-4FCB-9F75-F2B642AF1B14}" srcOrd="0" destOrd="0" presId="urn:microsoft.com/office/officeart/2009/3/layout/StepUpProcess"/>
    <dgm:cxn modelId="{CE411A6B-1C02-4A98-BEBB-A9F99C324943}" type="presParOf" srcId="{8097D6FC-6F02-40EE-99B7-E809A9319035}" destId="{5FEC8E8E-6A69-4A01-9F0F-5DB9ADA26F0B}" srcOrd="1" destOrd="0" presId="urn:microsoft.com/office/officeart/2009/3/layout/StepUpProcess"/>
    <dgm:cxn modelId="{4FB1F80B-EF25-4584-9EA5-DEE50F7DA3CA}" type="presParOf" srcId="{8097D6FC-6F02-40EE-99B7-E809A9319035}" destId="{5434ED5E-2779-4135-B744-B358C30A8EE0}" srcOrd="2" destOrd="0" presId="urn:microsoft.com/office/officeart/2009/3/layout/StepUpProcess"/>
    <dgm:cxn modelId="{00454ACF-0B8C-423C-9981-7E50E2F33A0C}" type="presParOf" srcId="{479C87DB-E119-499B-8A3B-81CD960A199A}" destId="{53F2A2E8-824E-4FEF-981D-A8630C6F4659}" srcOrd="3" destOrd="0" presId="urn:microsoft.com/office/officeart/2009/3/layout/StepUpProcess"/>
    <dgm:cxn modelId="{F99834E4-DE20-4BC4-AF10-91F2902EAB22}" type="presParOf" srcId="{53F2A2E8-824E-4FEF-981D-A8630C6F4659}" destId="{26177BAC-7B9C-4DEF-A84D-4F70298A718A}" srcOrd="0" destOrd="0" presId="urn:microsoft.com/office/officeart/2009/3/layout/StepUpProcess"/>
    <dgm:cxn modelId="{79E1B415-01BB-4103-B04A-69AECE1FDF51}" type="presParOf" srcId="{479C87DB-E119-499B-8A3B-81CD960A199A}" destId="{C44D9DF4-B005-4145-A812-2A299007AEFA}" srcOrd="4" destOrd="0" presId="urn:microsoft.com/office/officeart/2009/3/layout/StepUpProcess"/>
    <dgm:cxn modelId="{F425F883-A674-4773-9ACF-ACAA6E23CB09}" type="presParOf" srcId="{C44D9DF4-B005-4145-A812-2A299007AEFA}" destId="{78233917-FFE4-430B-84A8-CCEFB21B230D}" srcOrd="0" destOrd="0" presId="urn:microsoft.com/office/officeart/2009/3/layout/StepUpProcess"/>
    <dgm:cxn modelId="{76B44C52-FC87-40EA-8F9C-D49C7997E5E5}" type="presParOf" srcId="{C44D9DF4-B005-4145-A812-2A299007AEFA}" destId="{57BFF9E0-3054-4735-93D5-51EB4F23567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94F9C2B-ADE2-44C8-8FA1-068547FDDFE4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</dgm:pt>
    <dgm:pt modelId="{289726CB-C515-4572-A687-09FC2600750A}">
      <dgm:prSet phldrT="[Текст]" custT="1"/>
      <dgm:spPr/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Мониторинговый сервис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43EBA8BF-25FE-47B8-BF17-03BE1688F0A4}" type="parTrans" cxnId="{BE81A5F1-25B1-4FE5-B686-50C0640F2262}">
      <dgm:prSet/>
      <dgm:spPr/>
      <dgm:t>
        <a:bodyPr/>
        <a:lstStyle/>
        <a:p>
          <a:endParaRPr lang="ru-RU"/>
        </a:p>
      </dgm:t>
    </dgm:pt>
    <dgm:pt modelId="{BE26BFA1-8073-41A8-8E18-7BC93FF9C47E}" type="sibTrans" cxnId="{BE81A5F1-25B1-4FE5-B686-50C0640F2262}">
      <dgm:prSet/>
      <dgm:spPr/>
      <dgm:t>
        <a:bodyPr/>
        <a:lstStyle/>
        <a:p>
          <a:endParaRPr lang="ru-RU"/>
        </a:p>
      </dgm:t>
    </dgm:pt>
    <dgm:pt modelId="{08718062-D2B7-4513-B7A4-1351D4EE01D8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Цель</a:t>
          </a:r>
          <a:r>
            <a:rPr lang="ru-RU" sz="1400" dirty="0" smtClean="0">
              <a:latin typeface="Arial" pitchFamily="34" charset="0"/>
              <a:cs typeface="Arial" pitchFamily="34" charset="0"/>
            </a:rPr>
            <a:t>: создание условий для оперативного выявления проблем школьного образования, профессиональных затруднений педагогов, определения результативности образовательных и инновационных процессов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7E110595-0A69-46A3-8AF5-67259C43B256}" type="parTrans" cxnId="{F08FCC35-9D74-46FF-B864-BC34A1FCD124}">
      <dgm:prSet/>
      <dgm:spPr/>
      <dgm:t>
        <a:bodyPr/>
        <a:lstStyle/>
        <a:p>
          <a:endParaRPr lang="ru-RU"/>
        </a:p>
      </dgm:t>
    </dgm:pt>
    <dgm:pt modelId="{AA168396-B0AA-4646-AD25-C99B8A97979B}" type="sibTrans" cxnId="{F08FCC35-9D74-46FF-B864-BC34A1FCD124}">
      <dgm:prSet/>
      <dgm:spPr/>
      <dgm:t>
        <a:bodyPr/>
        <a:lstStyle/>
        <a:p>
          <a:endParaRPr lang="ru-RU"/>
        </a:p>
      </dgm:t>
    </dgm:pt>
    <dgm:pt modelId="{B381B69D-D408-48B4-AFA1-8467EC4C919D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Результат:</a:t>
          </a:r>
          <a:r>
            <a:rPr lang="ru-RU" sz="1400" dirty="0" smtClean="0">
              <a:latin typeface="Arial" pitchFamily="34" charset="0"/>
              <a:cs typeface="Arial" pitchFamily="34" charset="0"/>
            </a:rPr>
            <a:t> </a:t>
          </a:r>
        </a:p>
        <a:p>
          <a:r>
            <a:rPr lang="ru-RU" sz="1400" dirty="0" smtClean="0">
              <a:latin typeface="Arial" pitchFamily="34" charset="0"/>
              <a:cs typeface="Arial" pitchFamily="34" charset="0"/>
            </a:rPr>
            <a:t>-наличие аналитико-диагностического инструментария;</a:t>
          </a:r>
        </a:p>
        <a:p>
          <a:r>
            <a:rPr lang="ru-RU" sz="1400" dirty="0" smtClean="0">
              <a:latin typeface="Arial" pitchFamily="34" charset="0"/>
              <a:cs typeface="Arial" pitchFamily="34" charset="0"/>
            </a:rPr>
            <a:t>-Умение педагогов пользоваться аналитико-диагностической информацией;</a:t>
          </a:r>
        </a:p>
        <a:p>
          <a:r>
            <a:rPr lang="ru-RU" sz="1400" dirty="0" smtClean="0">
              <a:latin typeface="Arial" pitchFamily="34" charset="0"/>
              <a:cs typeface="Arial" pitchFamily="34" charset="0"/>
            </a:rPr>
            <a:t>-своевременность выявления проблем школьного образования и затруднений педагогов.</a:t>
          </a:r>
        </a:p>
        <a:p>
          <a:endParaRPr lang="ru-RU" sz="1100" dirty="0"/>
        </a:p>
      </dgm:t>
    </dgm:pt>
    <dgm:pt modelId="{8ED37C81-FC8C-4CCA-8C8D-43122A4BA767}" type="parTrans" cxnId="{C47E068C-B4F6-4BC7-8A7C-251E97E313B4}">
      <dgm:prSet/>
      <dgm:spPr/>
      <dgm:t>
        <a:bodyPr/>
        <a:lstStyle/>
        <a:p>
          <a:endParaRPr lang="ru-RU"/>
        </a:p>
      </dgm:t>
    </dgm:pt>
    <dgm:pt modelId="{3100D29A-E5AF-410F-BD11-E7105CC9E416}" type="sibTrans" cxnId="{C47E068C-B4F6-4BC7-8A7C-251E97E313B4}">
      <dgm:prSet/>
      <dgm:spPr/>
      <dgm:t>
        <a:bodyPr/>
        <a:lstStyle/>
        <a:p>
          <a:endParaRPr lang="ru-RU"/>
        </a:p>
      </dgm:t>
    </dgm:pt>
    <dgm:pt modelId="{479C87DB-E119-499B-8A3B-81CD960A199A}" type="pres">
      <dgm:prSet presAssocID="{F94F9C2B-ADE2-44C8-8FA1-068547FDDFE4}" presName="rootnode" presStyleCnt="0">
        <dgm:presLayoutVars>
          <dgm:chMax/>
          <dgm:chPref/>
          <dgm:dir/>
          <dgm:animLvl val="lvl"/>
        </dgm:presLayoutVars>
      </dgm:prSet>
      <dgm:spPr/>
    </dgm:pt>
    <dgm:pt modelId="{85E6EDB5-3163-402D-A827-DA3C036EECF7}" type="pres">
      <dgm:prSet presAssocID="{289726CB-C515-4572-A687-09FC2600750A}" presName="composite" presStyleCnt="0"/>
      <dgm:spPr/>
    </dgm:pt>
    <dgm:pt modelId="{9DDC9F49-83D2-4938-8C87-7927C61AE9B0}" type="pres">
      <dgm:prSet presAssocID="{289726CB-C515-4572-A687-09FC2600750A}" presName="LShape" presStyleLbl="alignNode1" presStyleIdx="0" presStyleCnt="5"/>
      <dgm:spPr/>
    </dgm:pt>
    <dgm:pt modelId="{75E327AC-5E5D-4C89-90C2-85F608DF78A9}" type="pres">
      <dgm:prSet presAssocID="{289726CB-C515-4572-A687-09FC2600750A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8BCE1898-1BF2-4DF1-9B9D-607004936E6D}" type="pres">
      <dgm:prSet presAssocID="{289726CB-C515-4572-A687-09FC2600750A}" presName="Triangle" presStyleLbl="alignNode1" presStyleIdx="1" presStyleCnt="5"/>
      <dgm:spPr/>
    </dgm:pt>
    <dgm:pt modelId="{2F74EB61-7241-4AB0-AC9B-1057B4187011}" type="pres">
      <dgm:prSet presAssocID="{BE26BFA1-8073-41A8-8E18-7BC93FF9C47E}" presName="sibTrans" presStyleCnt="0"/>
      <dgm:spPr/>
    </dgm:pt>
    <dgm:pt modelId="{AC1560E9-DA20-47AF-AE76-DDDD2F48EB45}" type="pres">
      <dgm:prSet presAssocID="{BE26BFA1-8073-41A8-8E18-7BC93FF9C47E}" presName="space" presStyleCnt="0"/>
      <dgm:spPr/>
    </dgm:pt>
    <dgm:pt modelId="{8097D6FC-6F02-40EE-99B7-E809A9319035}" type="pres">
      <dgm:prSet presAssocID="{08718062-D2B7-4513-B7A4-1351D4EE01D8}" presName="composite" presStyleCnt="0"/>
      <dgm:spPr/>
    </dgm:pt>
    <dgm:pt modelId="{071E8449-648F-4FCB-9F75-F2B642AF1B14}" type="pres">
      <dgm:prSet presAssocID="{08718062-D2B7-4513-B7A4-1351D4EE01D8}" presName="LShape" presStyleLbl="alignNode1" presStyleIdx="2" presStyleCnt="5"/>
      <dgm:spPr/>
    </dgm:pt>
    <dgm:pt modelId="{5FEC8E8E-6A69-4A01-9F0F-5DB9ADA26F0B}" type="pres">
      <dgm:prSet presAssocID="{08718062-D2B7-4513-B7A4-1351D4EE01D8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34ED5E-2779-4135-B744-B358C30A8EE0}" type="pres">
      <dgm:prSet presAssocID="{08718062-D2B7-4513-B7A4-1351D4EE01D8}" presName="Triangle" presStyleLbl="alignNode1" presStyleIdx="3" presStyleCnt="5"/>
      <dgm:spPr/>
    </dgm:pt>
    <dgm:pt modelId="{53F2A2E8-824E-4FEF-981D-A8630C6F4659}" type="pres">
      <dgm:prSet presAssocID="{AA168396-B0AA-4646-AD25-C99B8A97979B}" presName="sibTrans" presStyleCnt="0"/>
      <dgm:spPr/>
    </dgm:pt>
    <dgm:pt modelId="{26177BAC-7B9C-4DEF-A84D-4F70298A718A}" type="pres">
      <dgm:prSet presAssocID="{AA168396-B0AA-4646-AD25-C99B8A97979B}" presName="space" presStyleCnt="0"/>
      <dgm:spPr/>
    </dgm:pt>
    <dgm:pt modelId="{C44D9DF4-B005-4145-A812-2A299007AEFA}" type="pres">
      <dgm:prSet presAssocID="{B381B69D-D408-48B4-AFA1-8467EC4C919D}" presName="composite" presStyleCnt="0"/>
      <dgm:spPr/>
    </dgm:pt>
    <dgm:pt modelId="{78233917-FFE4-430B-84A8-CCEFB21B230D}" type="pres">
      <dgm:prSet presAssocID="{B381B69D-D408-48B4-AFA1-8467EC4C919D}" presName="LShape" presStyleLbl="alignNode1" presStyleIdx="4" presStyleCnt="5"/>
      <dgm:spPr/>
    </dgm:pt>
    <dgm:pt modelId="{57BFF9E0-3054-4735-93D5-51EB4F23567D}" type="pres">
      <dgm:prSet presAssocID="{B381B69D-D408-48B4-AFA1-8467EC4C919D}" presName="ParentText" presStyleLbl="revTx" presStyleIdx="2" presStyleCnt="3" custLinFactNeighborX="-247" custLinFactNeighborY="-12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A039E4-1F2F-43DD-ACD7-5C6A8914FD7B}" type="presOf" srcId="{08718062-D2B7-4513-B7A4-1351D4EE01D8}" destId="{5FEC8E8E-6A69-4A01-9F0F-5DB9ADA26F0B}" srcOrd="0" destOrd="0" presId="urn:microsoft.com/office/officeart/2009/3/layout/StepUpProcess"/>
    <dgm:cxn modelId="{4FC580BC-7391-41BE-88E3-866C6F29E91C}" type="presOf" srcId="{F94F9C2B-ADE2-44C8-8FA1-068547FDDFE4}" destId="{479C87DB-E119-499B-8A3B-81CD960A199A}" srcOrd="0" destOrd="0" presId="urn:microsoft.com/office/officeart/2009/3/layout/StepUpProcess"/>
    <dgm:cxn modelId="{C47E068C-B4F6-4BC7-8A7C-251E97E313B4}" srcId="{F94F9C2B-ADE2-44C8-8FA1-068547FDDFE4}" destId="{B381B69D-D408-48B4-AFA1-8467EC4C919D}" srcOrd="2" destOrd="0" parTransId="{8ED37C81-FC8C-4CCA-8C8D-43122A4BA767}" sibTransId="{3100D29A-E5AF-410F-BD11-E7105CC9E416}"/>
    <dgm:cxn modelId="{02C14551-0688-4AFD-8E91-70A2673F9554}" type="presOf" srcId="{B381B69D-D408-48B4-AFA1-8467EC4C919D}" destId="{57BFF9E0-3054-4735-93D5-51EB4F23567D}" srcOrd="0" destOrd="0" presId="urn:microsoft.com/office/officeart/2009/3/layout/StepUpProcess"/>
    <dgm:cxn modelId="{DD443496-AED7-4E3E-A4B2-E0E4CD9DCB09}" type="presOf" srcId="{289726CB-C515-4572-A687-09FC2600750A}" destId="{75E327AC-5E5D-4C89-90C2-85F608DF78A9}" srcOrd="0" destOrd="0" presId="urn:microsoft.com/office/officeart/2009/3/layout/StepUpProcess"/>
    <dgm:cxn modelId="{F08FCC35-9D74-46FF-B864-BC34A1FCD124}" srcId="{F94F9C2B-ADE2-44C8-8FA1-068547FDDFE4}" destId="{08718062-D2B7-4513-B7A4-1351D4EE01D8}" srcOrd="1" destOrd="0" parTransId="{7E110595-0A69-46A3-8AF5-67259C43B256}" sibTransId="{AA168396-B0AA-4646-AD25-C99B8A97979B}"/>
    <dgm:cxn modelId="{BE81A5F1-25B1-4FE5-B686-50C0640F2262}" srcId="{F94F9C2B-ADE2-44C8-8FA1-068547FDDFE4}" destId="{289726CB-C515-4572-A687-09FC2600750A}" srcOrd="0" destOrd="0" parTransId="{43EBA8BF-25FE-47B8-BF17-03BE1688F0A4}" sibTransId="{BE26BFA1-8073-41A8-8E18-7BC93FF9C47E}"/>
    <dgm:cxn modelId="{556477E5-7EA3-4BD2-ADDE-D024D9013005}" type="presParOf" srcId="{479C87DB-E119-499B-8A3B-81CD960A199A}" destId="{85E6EDB5-3163-402D-A827-DA3C036EECF7}" srcOrd="0" destOrd="0" presId="urn:microsoft.com/office/officeart/2009/3/layout/StepUpProcess"/>
    <dgm:cxn modelId="{35EF2DDD-EF69-4D82-B0D3-95CECD6C817B}" type="presParOf" srcId="{85E6EDB5-3163-402D-A827-DA3C036EECF7}" destId="{9DDC9F49-83D2-4938-8C87-7927C61AE9B0}" srcOrd="0" destOrd="0" presId="urn:microsoft.com/office/officeart/2009/3/layout/StepUpProcess"/>
    <dgm:cxn modelId="{1E25E091-CEFE-4621-B51C-E15B482DB427}" type="presParOf" srcId="{85E6EDB5-3163-402D-A827-DA3C036EECF7}" destId="{75E327AC-5E5D-4C89-90C2-85F608DF78A9}" srcOrd="1" destOrd="0" presId="urn:microsoft.com/office/officeart/2009/3/layout/StepUpProcess"/>
    <dgm:cxn modelId="{1242986E-123E-4D37-8511-D80BA8219455}" type="presParOf" srcId="{85E6EDB5-3163-402D-A827-DA3C036EECF7}" destId="{8BCE1898-1BF2-4DF1-9B9D-607004936E6D}" srcOrd="2" destOrd="0" presId="urn:microsoft.com/office/officeart/2009/3/layout/StepUpProcess"/>
    <dgm:cxn modelId="{5F624DDD-6C9E-4D83-A20C-7077F1E9259E}" type="presParOf" srcId="{479C87DB-E119-499B-8A3B-81CD960A199A}" destId="{2F74EB61-7241-4AB0-AC9B-1057B4187011}" srcOrd="1" destOrd="0" presId="urn:microsoft.com/office/officeart/2009/3/layout/StepUpProcess"/>
    <dgm:cxn modelId="{8F984FEE-9A35-47B2-AC31-3681B8125812}" type="presParOf" srcId="{2F74EB61-7241-4AB0-AC9B-1057B4187011}" destId="{AC1560E9-DA20-47AF-AE76-DDDD2F48EB45}" srcOrd="0" destOrd="0" presId="urn:microsoft.com/office/officeart/2009/3/layout/StepUpProcess"/>
    <dgm:cxn modelId="{74668381-3954-44AC-9681-7B001325A9E2}" type="presParOf" srcId="{479C87DB-E119-499B-8A3B-81CD960A199A}" destId="{8097D6FC-6F02-40EE-99B7-E809A9319035}" srcOrd="2" destOrd="0" presId="urn:microsoft.com/office/officeart/2009/3/layout/StepUpProcess"/>
    <dgm:cxn modelId="{85939376-7F99-4460-B2D2-B02EE1B092EB}" type="presParOf" srcId="{8097D6FC-6F02-40EE-99B7-E809A9319035}" destId="{071E8449-648F-4FCB-9F75-F2B642AF1B14}" srcOrd="0" destOrd="0" presId="urn:microsoft.com/office/officeart/2009/3/layout/StepUpProcess"/>
    <dgm:cxn modelId="{5443B048-00A0-4BC2-9E57-0324775B273C}" type="presParOf" srcId="{8097D6FC-6F02-40EE-99B7-E809A9319035}" destId="{5FEC8E8E-6A69-4A01-9F0F-5DB9ADA26F0B}" srcOrd="1" destOrd="0" presId="urn:microsoft.com/office/officeart/2009/3/layout/StepUpProcess"/>
    <dgm:cxn modelId="{85D8FF84-9DA9-499A-A7CF-0395550E7CC2}" type="presParOf" srcId="{8097D6FC-6F02-40EE-99B7-E809A9319035}" destId="{5434ED5E-2779-4135-B744-B358C30A8EE0}" srcOrd="2" destOrd="0" presId="urn:microsoft.com/office/officeart/2009/3/layout/StepUpProcess"/>
    <dgm:cxn modelId="{86F35FBB-EAF9-47D2-9A72-DDBD98693FDD}" type="presParOf" srcId="{479C87DB-E119-499B-8A3B-81CD960A199A}" destId="{53F2A2E8-824E-4FEF-981D-A8630C6F4659}" srcOrd="3" destOrd="0" presId="urn:microsoft.com/office/officeart/2009/3/layout/StepUpProcess"/>
    <dgm:cxn modelId="{CCFF4344-B931-45F7-87E1-E39F9013437B}" type="presParOf" srcId="{53F2A2E8-824E-4FEF-981D-A8630C6F4659}" destId="{26177BAC-7B9C-4DEF-A84D-4F70298A718A}" srcOrd="0" destOrd="0" presId="urn:microsoft.com/office/officeart/2009/3/layout/StepUpProcess"/>
    <dgm:cxn modelId="{576DC837-57DB-455C-BA29-42DCE6994C38}" type="presParOf" srcId="{479C87DB-E119-499B-8A3B-81CD960A199A}" destId="{C44D9DF4-B005-4145-A812-2A299007AEFA}" srcOrd="4" destOrd="0" presId="urn:microsoft.com/office/officeart/2009/3/layout/StepUpProcess"/>
    <dgm:cxn modelId="{0A5E65AA-5A86-47C8-A460-0583D38E21BA}" type="presParOf" srcId="{C44D9DF4-B005-4145-A812-2A299007AEFA}" destId="{78233917-FFE4-430B-84A8-CCEFB21B230D}" srcOrd="0" destOrd="0" presId="urn:microsoft.com/office/officeart/2009/3/layout/StepUpProcess"/>
    <dgm:cxn modelId="{E39ADE54-F08D-4B79-B007-524BFC79C281}" type="presParOf" srcId="{C44D9DF4-B005-4145-A812-2A299007AEFA}" destId="{57BFF9E0-3054-4735-93D5-51EB4F23567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94F9C2B-ADE2-44C8-8FA1-068547FDDFE4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</dgm:pt>
    <dgm:pt modelId="{289726CB-C515-4572-A687-09FC2600750A}">
      <dgm:prSet phldrT="[Текст]" custT="1"/>
      <dgm:spPr/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Консалтинговый сервис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43EBA8BF-25FE-47B8-BF17-03BE1688F0A4}" type="parTrans" cxnId="{BE81A5F1-25B1-4FE5-B686-50C0640F2262}">
      <dgm:prSet/>
      <dgm:spPr/>
      <dgm:t>
        <a:bodyPr/>
        <a:lstStyle/>
        <a:p>
          <a:endParaRPr lang="ru-RU"/>
        </a:p>
      </dgm:t>
    </dgm:pt>
    <dgm:pt modelId="{BE26BFA1-8073-41A8-8E18-7BC93FF9C47E}" type="sibTrans" cxnId="{BE81A5F1-25B1-4FE5-B686-50C0640F2262}">
      <dgm:prSet/>
      <dgm:spPr/>
      <dgm:t>
        <a:bodyPr/>
        <a:lstStyle/>
        <a:p>
          <a:endParaRPr lang="ru-RU"/>
        </a:p>
      </dgm:t>
    </dgm:pt>
    <dgm:pt modelId="{08718062-D2B7-4513-B7A4-1351D4EE01D8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Цель</a:t>
          </a:r>
          <a:r>
            <a:rPr lang="ru-RU" sz="1400" dirty="0" smtClean="0">
              <a:latin typeface="Arial" pitchFamily="34" charset="0"/>
              <a:cs typeface="Arial" pitchFamily="34" charset="0"/>
            </a:rPr>
            <a:t>: создание условий для оказания адресной помощи педагогам; подбор стратегий позитивного выхода из конфликтных и проблемных ситуаций. 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7E110595-0A69-46A3-8AF5-67259C43B256}" type="parTrans" cxnId="{F08FCC35-9D74-46FF-B864-BC34A1FCD124}">
      <dgm:prSet/>
      <dgm:spPr/>
      <dgm:t>
        <a:bodyPr/>
        <a:lstStyle/>
        <a:p>
          <a:endParaRPr lang="ru-RU"/>
        </a:p>
      </dgm:t>
    </dgm:pt>
    <dgm:pt modelId="{AA168396-B0AA-4646-AD25-C99B8A97979B}" type="sibTrans" cxnId="{F08FCC35-9D74-46FF-B864-BC34A1FCD124}">
      <dgm:prSet/>
      <dgm:spPr/>
      <dgm:t>
        <a:bodyPr/>
        <a:lstStyle/>
        <a:p>
          <a:endParaRPr lang="ru-RU"/>
        </a:p>
      </dgm:t>
    </dgm:pt>
    <dgm:pt modelId="{B381B69D-D408-48B4-AFA1-8467EC4C919D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Результат:</a:t>
          </a:r>
          <a:r>
            <a:rPr lang="ru-RU" sz="1400" dirty="0" smtClean="0">
              <a:latin typeface="Arial" pitchFamily="34" charset="0"/>
              <a:cs typeface="Arial" pitchFamily="34" charset="0"/>
            </a:rPr>
            <a:t> </a:t>
          </a:r>
        </a:p>
        <a:p>
          <a:r>
            <a:rPr lang="ru-RU" sz="1400" dirty="0" smtClean="0">
              <a:latin typeface="Arial" pitchFamily="34" charset="0"/>
              <a:cs typeface="Arial" pitchFamily="34" charset="0"/>
            </a:rPr>
            <a:t>-наличие комплекса консалтинговых услуг;</a:t>
          </a:r>
        </a:p>
        <a:p>
          <a:r>
            <a:rPr lang="ru-RU" sz="1400" dirty="0" smtClean="0">
              <a:latin typeface="Arial" pitchFamily="34" charset="0"/>
              <a:cs typeface="Arial" pitchFamily="34" charset="0"/>
            </a:rPr>
            <a:t>-высокая степень удовлетворенности педагогов качеством </a:t>
          </a:r>
          <a:r>
            <a:rPr lang="ru-RU" sz="1400" dirty="0" err="1" smtClean="0">
              <a:latin typeface="Arial" pitchFamily="34" charset="0"/>
              <a:cs typeface="Arial" pitchFamily="34" charset="0"/>
            </a:rPr>
            <a:t>оказываемй</a:t>
          </a:r>
          <a:r>
            <a:rPr lang="ru-RU" sz="1400" dirty="0" smtClean="0">
              <a:latin typeface="Arial" pitchFamily="34" charset="0"/>
              <a:cs typeface="Arial" pitchFamily="34" charset="0"/>
            </a:rPr>
            <a:t> помощи;</a:t>
          </a:r>
        </a:p>
        <a:p>
          <a:r>
            <a:rPr lang="ru-RU" sz="1400" dirty="0" smtClean="0">
              <a:latin typeface="Arial" pitchFamily="34" charset="0"/>
              <a:cs typeface="Arial" pitchFamily="34" charset="0"/>
            </a:rPr>
            <a:t>-своевременность выявления проблем школьного образования и затруднений педагогов.</a:t>
          </a:r>
        </a:p>
        <a:p>
          <a:endParaRPr lang="ru-RU" sz="1100" dirty="0"/>
        </a:p>
      </dgm:t>
    </dgm:pt>
    <dgm:pt modelId="{8ED37C81-FC8C-4CCA-8C8D-43122A4BA767}" type="parTrans" cxnId="{C47E068C-B4F6-4BC7-8A7C-251E97E313B4}">
      <dgm:prSet/>
      <dgm:spPr/>
      <dgm:t>
        <a:bodyPr/>
        <a:lstStyle/>
        <a:p>
          <a:endParaRPr lang="ru-RU"/>
        </a:p>
      </dgm:t>
    </dgm:pt>
    <dgm:pt modelId="{3100D29A-E5AF-410F-BD11-E7105CC9E416}" type="sibTrans" cxnId="{C47E068C-B4F6-4BC7-8A7C-251E97E313B4}">
      <dgm:prSet/>
      <dgm:spPr/>
      <dgm:t>
        <a:bodyPr/>
        <a:lstStyle/>
        <a:p>
          <a:endParaRPr lang="ru-RU"/>
        </a:p>
      </dgm:t>
    </dgm:pt>
    <dgm:pt modelId="{479C87DB-E119-499B-8A3B-81CD960A199A}" type="pres">
      <dgm:prSet presAssocID="{F94F9C2B-ADE2-44C8-8FA1-068547FDDFE4}" presName="rootnode" presStyleCnt="0">
        <dgm:presLayoutVars>
          <dgm:chMax/>
          <dgm:chPref/>
          <dgm:dir/>
          <dgm:animLvl val="lvl"/>
        </dgm:presLayoutVars>
      </dgm:prSet>
      <dgm:spPr/>
    </dgm:pt>
    <dgm:pt modelId="{85E6EDB5-3163-402D-A827-DA3C036EECF7}" type="pres">
      <dgm:prSet presAssocID="{289726CB-C515-4572-A687-09FC2600750A}" presName="composite" presStyleCnt="0"/>
      <dgm:spPr/>
    </dgm:pt>
    <dgm:pt modelId="{9DDC9F49-83D2-4938-8C87-7927C61AE9B0}" type="pres">
      <dgm:prSet presAssocID="{289726CB-C515-4572-A687-09FC2600750A}" presName="LShape" presStyleLbl="alignNode1" presStyleIdx="0" presStyleCnt="5"/>
      <dgm:spPr/>
    </dgm:pt>
    <dgm:pt modelId="{75E327AC-5E5D-4C89-90C2-85F608DF78A9}" type="pres">
      <dgm:prSet presAssocID="{289726CB-C515-4572-A687-09FC2600750A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8BCE1898-1BF2-4DF1-9B9D-607004936E6D}" type="pres">
      <dgm:prSet presAssocID="{289726CB-C515-4572-A687-09FC2600750A}" presName="Triangle" presStyleLbl="alignNode1" presStyleIdx="1" presStyleCnt="5"/>
      <dgm:spPr/>
    </dgm:pt>
    <dgm:pt modelId="{2F74EB61-7241-4AB0-AC9B-1057B4187011}" type="pres">
      <dgm:prSet presAssocID="{BE26BFA1-8073-41A8-8E18-7BC93FF9C47E}" presName="sibTrans" presStyleCnt="0"/>
      <dgm:spPr/>
    </dgm:pt>
    <dgm:pt modelId="{AC1560E9-DA20-47AF-AE76-DDDD2F48EB45}" type="pres">
      <dgm:prSet presAssocID="{BE26BFA1-8073-41A8-8E18-7BC93FF9C47E}" presName="space" presStyleCnt="0"/>
      <dgm:spPr/>
    </dgm:pt>
    <dgm:pt modelId="{8097D6FC-6F02-40EE-99B7-E809A9319035}" type="pres">
      <dgm:prSet presAssocID="{08718062-D2B7-4513-B7A4-1351D4EE01D8}" presName="composite" presStyleCnt="0"/>
      <dgm:spPr/>
    </dgm:pt>
    <dgm:pt modelId="{071E8449-648F-4FCB-9F75-F2B642AF1B14}" type="pres">
      <dgm:prSet presAssocID="{08718062-D2B7-4513-B7A4-1351D4EE01D8}" presName="LShape" presStyleLbl="alignNode1" presStyleIdx="2" presStyleCnt="5"/>
      <dgm:spPr/>
    </dgm:pt>
    <dgm:pt modelId="{5FEC8E8E-6A69-4A01-9F0F-5DB9ADA26F0B}" type="pres">
      <dgm:prSet presAssocID="{08718062-D2B7-4513-B7A4-1351D4EE01D8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34ED5E-2779-4135-B744-B358C30A8EE0}" type="pres">
      <dgm:prSet presAssocID="{08718062-D2B7-4513-B7A4-1351D4EE01D8}" presName="Triangle" presStyleLbl="alignNode1" presStyleIdx="3" presStyleCnt="5"/>
      <dgm:spPr/>
    </dgm:pt>
    <dgm:pt modelId="{53F2A2E8-824E-4FEF-981D-A8630C6F4659}" type="pres">
      <dgm:prSet presAssocID="{AA168396-B0AA-4646-AD25-C99B8A97979B}" presName="sibTrans" presStyleCnt="0"/>
      <dgm:spPr/>
    </dgm:pt>
    <dgm:pt modelId="{26177BAC-7B9C-4DEF-A84D-4F70298A718A}" type="pres">
      <dgm:prSet presAssocID="{AA168396-B0AA-4646-AD25-C99B8A97979B}" presName="space" presStyleCnt="0"/>
      <dgm:spPr/>
    </dgm:pt>
    <dgm:pt modelId="{C44D9DF4-B005-4145-A812-2A299007AEFA}" type="pres">
      <dgm:prSet presAssocID="{B381B69D-D408-48B4-AFA1-8467EC4C919D}" presName="composite" presStyleCnt="0"/>
      <dgm:spPr/>
    </dgm:pt>
    <dgm:pt modelId="{78233917-FFE4-430B-84A8-CCEFB21B230D}" type="pres">
      <dgm:prSet presAssocID="{B381B69D-D408-48B4-AFA1-8467EC4C919D}" presName="LShape" presStyleLbl="alignNode1" presStyleIdx="4" presStyleCnt="5"/>
      <dgm:spPr/>
    </dgm:pt>
    <dgm:pt modelId="{57BFF9E0-3054-4735-93D5-51EB4F23567D}" type="pres">
      <dgm:prSet presAssocID="{B381B69D-D408-48B4-AFA1-8467EC4C919D}" presName="ParentText" presStyleLbl="revTx" presStyleIdx="2" presStyleCnt="3" custLinFactNeighborX="-247" custLinFactNeighborY="-12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AEBA1F-FB81-4B02-A8B6-08AC9424CC1D}" type="presOf" srcId="{08718062-D2B7-4513-B7A4-1351D4EE01D8}" destId="{5FEC8E8E-6A69-4A01-9F0F-5DB9ADA26F0B}" srcOrd="0" destOrd="0" presId="urn:microsoft.com/office/officeart/2009/3/layout/StepUpProcess"/>
    <dgm:cxn modelId="{C47E068C-B4F6-4BC7-8A7C-251E97E313B4}" srcId="{F94F9C2B-ADE2-44C8-8FA1-068547FDDFE4}" destId="{B381B69D-D408-48B4-AFA1-8467EC4C919D}" srcOrd="2" destOrd="0" parTransId="{8ED37C81-FC8C-4CCA-8C8D-43122A4BA767}" sibTransId="{3100D29A-E5AF-410F-BD11-E7105CC9E416}"/>
    <dgm:cxn modelId="{F08FCC35-9D74-46FF-B864-BC34A1FCD124}" srcId="{F94F9C2B-ADE2-44C8-8FA1-068547FDDFE4}" destId="{08718062-D2B7-4513-B7A4-1351D4EE01D8}" srcOrd="1" destOrd="0" parTransId="{7E110595-0A69-46A3-8AF5-67259C43B256}" sibTransId="{AA168396-B0AA-4646-AD25-C99B8A97979B}"/>
    <dgm:cxn modelId="{F7391E41-6842-4777-8B7C-5D8CC67E4590}" type="presOf" srcId="{F94F9C2B-ADE2-44C8-8FA1-068547FDDFE4}" destId="{479C87DB-E119-499B-8A3B-81CD960A199A}" srcOrd="0" destOrd="0" presId="urn:microsoft.com/office/officeart/2009/3/layout/StepUpProcess"/>
    <dgm:cxn modelId="{83D86516-4440-4934-AAA5-8C2FCAEE3123}" type="presOf" srcId="{B381B69D-D408-48B4-AFA1-8467EC4C919D}" destId="{57BFF9E0-3054-4735-93D5-51EB4F23567D}" srcOrd="0" destOrd="0" presId="urn:microsoft.com/office/officeart/2009/3/layout/StepUpProcess"/>
    <dgm:cxn modelId="{BE81A5F1-25B1-4FE5-B686-50C0640F2262}" srcId="{F94F9C2B-ADE2-44C8-8FA1-068547FDDFE4}" destId="{289726CB-C515-4572-A687-09FC2600750A}" srcOrd="0" destOrd="0" parTransId="{43EBA8BF-25FE-47B8-BF17-03BE1688F0A4}" sibTransId="{BE26BFA1-8073-41A8-8E18-7BC93FF9C47E}"/>
    <dgm:cxn modelId="{F6F7B1F8-53A3-47F9-9BEC-87A68233382E}" type="presOf" srcId="{289726CB-C515-4572-A687-09FC2600750A}" destId="{75E327AC-5E5D-4C89-90C2-85F608DF78A9}" srcOrd="0" destOrd="0" presId="urn:microsoft.com/office/officeart/2009/3/layout/StepUpProcess"/>
    <dgm:cxn modelId="{85ABB06F-E161-4C08-8CCF-3743A1DA23C3}" type="presParOf" srcId="{479C87DB-E119-499B-8A3B-81CD960A199A}" destId="{85E6EDB5-3163-402D-A827-DA3C036EECF7}" srcOrd="0" destOrd="0" presId="urn:microsoft.com/office/officeart/2009/3/layout/StepUpProcess"/>
    <dgm:cxn modelId="{D42C71B5-4EE8-47D0-8BF1-0C0531FE4D91}" type="presParOf" srcId="{85E6EDB5-3163-402D-A827-DA3C036EECF7}" destId="{9DDC9F49-83D2-4938-8C87-7927C61AE9B0}" srcOrd="0" destOrd="0" presId="urn:microsoft.com/office/officeart/2009/3/layout/StepUpProcess"/>
    <dgm:cxn modelId="{E3C0FDE6-46FE-4FEA-8E67-E498824D5F7D}" type="presParOf" srcId="{85E6EDB5-3163-402D-A827-DA3C036EECF7}" destId="{75E327AC-5E5D-4C89-90C2-85F608DF78A9}" srcOrd="1" destOrd="0" presId="urn:microsoft.com/office/officeart/2009/3/layout/StepUpProcess"/>
    <dgm:cxn modelId="{1351B47B-F081-4F85-BB20-AEB750C142EF}" type="presParOf" srcId="{85E6EDB5-3163-402D-A827-DA3C036EECF7}" destId="{8BCE1898-1BF2-4DF1-9B9D-607004936E6D}" srcOrd="2" destOrd="0" presId="urn:microsoft.com/office/officeart/2009/3/layout/StepUpProcess"/>
    <dgm:cxn modelId="{8F45ED33-3ADF-4585-AAB4-0B67C0C0F276}" type="presParOf" srcId="{479C87DB-E119-499B-8A3B-81CD960A199A}" destId="{2F74EB61-7241-4AB0-AC9B-1057B4187011}" srcOrd="1" destOrd="0" presId="urn:microsoft.com/office/officeart/2009/3/layout/StepUpProcess"/>
    <dgm:cxn modelId="{F2EC5E60-EF48-44A1-8EF0-0A3804E39048}" type="presParOf" srcId="{2F74EB61-7241-4AB0-AC9B-1057B4187011}" destId="{AC1560E9-DA20-47AF-AE76-DDDD2F48EB45}" srcOrd="0" destOrd="0" presId="urn:microsoft.com/office/officeart/2009/3/layout/StepUpProcess"/>
    <dgm:cxn modelId="{0899A47A-8F65-46BC-A658-4695856FC915}" type="presParOf" srcId="{479C87DB-E119-499B-8A3B-81CD960A199A}" destId="{8097D6FC-6F02-40EE-99B7-E809A9319035}" srcOrd="2" destOrd="0" presId="urn:microsoft.com/office/officeart/2009/3/layout/StepUpProcess"/>
    <dgm:cxn modelId="{B8948819-C86D-446E-9DCD-4BB45F297AE2}" type="presParOf" srcId="{8097D6FC-6F02-40EE-99B7-E809A9319035}" destId="{071E8449-648F-4FCB-9F75-F2B642AF1B14}" srcOrd="0" destOrd="0" presId="urn:microsoft.com/office/officeart/2009/3/layout/StepUpProcess"/>
    <dgm:cxn modelId="{2583063F-FE27-4B2E-BC69-B432C558AAFD}" type="presParOf" srcId="{8097D6FC-6F02-40EE-99B7-E809A9319035}" destId="{5FEC8E8E-6A69-4A01-9F0F-5DB9ADA26F0B}" srcOrd="1" destOrd="0" presId="urn:microsoft.com/office/officeart/2009/3/layout/StepUpProcess"/>
    <dgm:cxn modelId="{34C3E95A-5AF2-4DEB-AFCF-2D8534139D24}" type="presParOf" srcId="{8097D6FC-6F02-40EE-99B7-E809A9319035}" destId="{5434ED5E-2779-4135-B744-B358C30A8EE0}" srcOrd="2" destOrd="0" presId="urn:microsoft.com/office/officeart/2009/3/layout/StepUpProcess"/>
    <dgm:cxn modelId="{DF1647C9-0A6B-4CC7-8C10-BE4F3ABAEF5E}" type="presParOf" srcId="{479C87DB-E119-499B-8A3B-81CD960A199A}" destId="{53F2A2E8-824E-4FEF-981D-A8630C6F4659}" srcOrd="3" destOrd="0" presId="urn:microsoft.com/office/officeart/2009/3/layout/StepUpProcess"/>
    <dgm:cxn modelId="{8F9E73C2-DD38-4833-A623-AD2BE7DE26F5}" type="presParOf" srcId="{53F2A2E8-824E-4FEF-981D-A8630C6F4659}" destId="{26177BAC-7B9C-4DEF-A84D-4F70298A718A}" srcOrd="0" destOrd="0" presId="urn:microsoft.com/office/officeart/2009/3/layout/StepUpProcess"/>
    <dgm:cxn modelId="{E61E965C-587E-46F6-B5E9-B7B1AA134BA9}" type="presParOf" srcId="{479C87DB-E119-499B-8A3B-81CD960A199A}" destId="{C44D9DF4-B005-4145-A812-2A299007AEFA}" srcOrd="4" destOrd="0" presId="urn:microsoft.com/office/officeart/2009/3/layout/StepUpProcess"/>
    <dgm:cxn modelId="{7AD5A3A9-5594-4702-B82B-DE64A37E6773}" type="presParOf" srcId="{C44D9DF4-B005-4145-A812-2A299007AEFA}" destId="{78233917-FFE4-430B-84A8-CCEFB21B230D}" srcOrd="0" destOrd="0" presId="urn:microsoft.com/office/officeart/2009/3/layout/StepUpProcess"/>
    <dgm:cxn modelId="{D5910F56-4372-49AE-8FB8-B52677AD68B4}" type="presParOf" srcId="{C44D9DF4-B005-4145-A812-2A299007AEFA}" destId="{57BFF9E0-3054-4735-93D5-51EB4F23567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94F9C2B-ADE2-44C8-8FA1-068547FDDFE4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</dgm:pt>
    <dgm:pt modelId="{289726CB-C515-4572-A687-09FC2600750A}">
      <dgm:prSet phldrT="[Текст]" custT="1"/>
      <dgm:spPr/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Экспертный сервис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43EBA8BF-25FE-47B8-BF17-03BE1688F0A4}" type="parTrans" cxnId="{BE81A5F1-25B1-4FE5-B686-50C0640F2262}">
      <dgm:prSet/>
      <dgm:spPr/>
      <dgm:t>
        <a:bodyPr/>
        <a:lstStyle/>
        <a:p>
          <a:endParaRPr lang="ru-RU"/>
        </a:p>
      </dgm:t>
    </dgm:pt>
    <dgm:pt modelId="{BE26BFA1-8073-41A8-8E18-7BC93FF9C47E}" type="sibTrans" cxnId="{BE81A5F1-25B1-4FE5-B686-50C0640F2262}">
      <dgm:prSet/>
      <dgm:spPr/>
      <dgm:t>
        <a:bodyPr/>
        <a:lstStyle/>
        <a:p>
          <a:endParaRPr lang="ru-RU"/>
        </a:p>
      </dgm:t>
    </dgm:pt>
    <dgm:pt modelId="{08718062-D2B7-4513-B7A4-1351D4EE01D8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Цель</a:t>
          </a:r>
          <a:r>
            <a:rPr lang="ru-RU" sz="1400" dirty="0" smtClean="0">
              <a:latin typeface="Arial" pitchFamily="34" charset="0"/>
              <a:cs typeface="Arial" pitchFamily="34" charset="0"/>
            </a:rPr>
            <a:t>: создание условий для исследования и квалифицированной оценки образовательных и инновационных процессов в школьном системе;</a:t>
          </a:r>
        </a:p>
        <a:p>
          <a:r>
            <a:rPr lang="ru-RU" sz="1400" dirty="0" smtClean="0">
              <a:latin typeface="Arial" pitchFamily="34" charset="0"/>
              <a:cs typeface="Arial" pitchFamily="34" charset="0"/>
            </a:rPr>
            <a:t>оценка эффективности той или иной педагогической системы.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7E110595-0A69-46A3-8AF5-67259C43B256}" type="parTrans" cxnId="{F08FCC35-9D74-46FF-B864-BC34A1FCD124}">
      <dgm:prSet/>
      <dgm:spPr/>
      <dgm:t>
        <a:bodyPr/>
        <a:lstStyle/>
        <a:p>
          <a:endParaRPr lang="ru-RU"/>
        </a:p>
      </dgm:t>
    </dgm:pt>
    <dgm:pt modelId="{AA168396-B0AA-4646-AD25-C99B8A97979B}" type="sibTrans" cxnId="{F08FCC35-9D74-46FF-B864-BC34A1FCD124}">
      <dgm:prSet/>
      <dgm:spPr/>
      <dgm:t>
        <a:bodyPr/>
        <a:lstStyle/>
        <a:p>
          <a:endParaRPr lang="ru-RU"/>
        </a:p>
      </dgm:t>
    </dgm:pt>
    <dgm:pt modelId="{B381B69D-D408-48B4-AFA1-8467EC4C919D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Результат:</a:t>
          </a:r>
          <a:r>
            <a:rPr lang="ru-RU" sz="1400" dirty="0" smtClean="0">
              <a:latin typeface="Arial" pitchFamily="34" charset="0"/>
              <a:cs typeface="Arial" pitchFamily="34" charset="0"/>
            </a:rPr>
            <a:t> </a:t>
          </a:r>
        </a:p>
        <a:p>
          <a:r>
            <a:rPr lang="ru-RU" sz="1400" dirty="0" smtClean="0">
              <a:latin typeface="Arial" pitchFamily="34" charset="0"/>
              <a:cs typeface="Arial" pitchFamily="34" charset="0"/>
            </a:rPr>
            <a:t>-</a:t>
          </a:r>
          <a:r>
            <a:rPr lang="ru-RU" sz="1400" dirty="0" err="1" smtClean="0">
              <a:latin typeface="Arial" pitchFamily="34" charset="0"/>
              <a:cs typeface="Arial" pitchFamily="34" charset="0"/>
            </a:rPr>
            <a:t>Сформированность</a:t>
          </a:r>
          <a:r>
            <a:rPr lang="ru-RU" sz="1400" dirty="0" smtClean="0">
              <a:latin typeface="Arial" pitchFamily="34" charset="0"/>
              <a:cs typeface="Arial" pitchFamily="34" charset="0"/>
            </a:rPr>
            <a:t> экспертно-аналитической компетенции педагогов;</a:t>
          </a:r>
        </a:p>
        <a:p>
          <a:r>
            <a:rPr lang="ru-RU" sz="1400" dirty="0" smtClean="0">
              <a:latin typeface="Arial" pitchFamily="34" charset="0"/>
              <a:cs typeface="Arial" pitchFamily="34" charset="0"/>
            </a:rPr>
            <a:t>-наличие </a:t>
          </a:r>
          <a:r>
            <a:rPr lang="ru-RU" sz="1400" dirty="0" err="1" smtClean="0">
              <a:latin typeface="Arial" pitchFamily="34" charset="0"/>
              <a:cs typeface="Arial" pitchFamily="34" charset="0"/>
            </a:rPr>
            <a:t>критериальной</a:t>
          </a:r>
          <a:r>
            <a:rPr lang="ru-RU" sz="1400" dirty="0" smtClean="0">
              <a:latin typeface="Arial" pitchFamily="34" charset="0"/>
              <a:cs typeface="Arial" pitchFamily="34" charset="0"/>
            </a:rPr>
            <a:t> базы экспертизы от отдельно взятого учебного занятия до авторской разработки;</a:t>
          </a:r>
        </a:p>
        <a:p>
          <a:r>
            <a:rPr lang="ru-RU" sz="1400" dirty="0" smtClean="0">
              <a:latin typeface="Arial" pitchFamily="34" charset="0"/>
              <a:cs typeface="Arial" pitchFamily="34" charset="0"/>
            </a:rPr>
            <a:t>-высокий уровень творческой активности и инициативности педагогов.</a:t>
          </a:r>
        </a:p>
        <a:p>
          <a:endParaRPr lang="ru-RU" sz="1100" dirty="0"/>
        </a:p>
      </dgm:t>
    </dgm:pt>
    <dgm:pt modelId="{8ED37C81-FC8C-4CCA-8C8D-43122A4BA767}" type="parTrans" cxnId="{C47E068C-B4F6-4BC7-8A7C-251E97E313B4}">
      <dgm:prSet/>
      <dgm:spPr/>
      <dgm:t>
        <a:bodyPr/>
        <a:lstStyle/>
        <a:p>
          <a:endParaRPr lang="ru-RU"/>
        </a:p>
      </dgm:t>
    </dgm:pt>
    <dgm:pt modelId="{3100D29A-E5AF-410F-BD11-E7105CC9E416}" type="sibTrans" cxnId="{C47E068C-B4F6-4BC7-8A7C-251E97E313B4}">
      <dgm:prSet/>
      <dgm:spPr/>
      <dgm:t>
        <a:bodyPr/>
        <a:lstStyle/>
        <a:p>
          <a:endParaRPr lang="ru-RU"/>
        </a:p>
      </dgm:t>
    </dgm:pt>
    <dgm:pt modelId="{479C87DB-E119-499B-8A3B-81CD960A199A}" type="pres">
      <dgm:prSet presAssocID="{F94F9C2B-ADE2-44C8-8FA1-068547FDDFE4}" presName="rootnode" presStyleCnt="0">
        <dgm:presLayoutVars>
          <dgm:chMax/>
          <dgm:chPref/>
          <dgm:dir/>
          <dgm:animLvl val="lvl"/>
        </dgm:presLayoutVars>
      </dgm:prSet>
      <dgm:spPr/>
    </dgm:pt>
    <dgm:pt modelId="{85E6EDB5-3163-402D-A827-DA3C036EECF7}" type="pres">
      <dgm:prSet presAssocID="{289726CB-C515-4572-A687-09FC2600750A}" presName="composite" presStyleCnt="0"/>
      <dgm:spPr/>
    </dgm:pt>
    <dgm:pt modelId="{9DDC9F49-83D2-4938-8C87-7927C61AE9B0}" type="pres">
      <dgm:prSet presAssocID="{289726CB-C515-4572-A687-09FC2600750A}" presName="LShape" presStyleLbl="alignNode1" presStyleIdx="0" presStyleCnt="5"/>
      <dgm:spPr/>
    </dgm:pt>
    <dgm:pt modelId="{75E327AC-5E5D-4C89-90C2-85F608DF78A9}" type="pres">
      <dgm:prSet presAssocID="{289726CB-C515-4572-A687-09FC2600750A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CE1898-1BF2-4DF1-9B9D-607004936E6D}" type="pres">
      <dgm:prSet presAssocID="{289726CB-C515-4572-A687-09FC2600750A}" presName="Triangle" presStyleLbl="alignNode1" presStyleIdx="1" presStyleCnt="5"/>
      <dgm:spPr/>
    </dgm:pt>
    <dgm:pt modelId="{2F74EB61-7241-4AB0-AC9B-1057B4187011}" type="pres">
      <dgm:prSet presAssocID="{BE26BFA1-8073-41A8-8E18-7BC93FF9C47E}" presName="sibTrans" presStyleCnt="0"/>
      <dgm:spPr/>
    </dgm:pt>
    <dgm:pt modelId="{AC1560E9-DA20-47AF-AE76-DDDD2F48EB45}" type="pres">
      <dgm:prSet presAssocID="{BE26BFA1-8073-41A8-8E18-7BC93FF9C47E}" presName="space" presStyleCnt="0"/>
      <dgm:spPr/>
    </dgm:pt>
    <dgm:pt modelId="{8097D6FC-6F02-40EE-99B7-E809A9319035}" type="pres">
      <dgm:prSet presAssocID="{08718062-D2B7-4513-B7A4-1351D4EE01D8}" presName="composite" presStyleCnt="0"/>
      <dgm:spPr/>
    </dgm:pt>
    <dgm:pt modelId="{071E8449-648F-4FCB-9F75-F2B642AF1B14}" type="pres">
      <dgm:prSet presAssocID="{08718062-D2B7-4513-B7A4-1351D4EE01D8}" presName="LShape" presStyleLbl="alignNode1" presStyleIdx="2" presStyleCnt="5"/>
      <dgm:spPr/>
    </dgm:pt>
    <dgm:pt modelId="{5FEC8E8E-6A69-4A01-9F0F-5DB9ADA26F0B}" type="pres">
      <dgm:prSet presAssocID="{08718062-D2B7-4513-B7A4-1351D4EE01D8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34ED5E-2779-4135-B744-B358C30A8EE0}" type="pres">
      <dgm:prSet presAssocID="{08718062-D2B7-4513-B7A4-1351D4EE01D8}" presName="Triangle" presStyleLbl="alignNode1" presStyleIdx="3" presStyleCnt="5"/>
      <dgm:spPr/>
    </dgm:pt>
    <dgm:pt modelId="{53F2A2E8-824E-4FEF-981D-A8630C6F4659}" type="pres">
      <dgm:prSet presAssocID="{AA168396-B0AA-4646-AD25-C99B8A97979B}" presName="sibTrans" presStyleCnt="0"/>
      <dgm:spPr/>
    </dgm:pt>
    <dgm:pt modelId="{26177BAC-7B9C-4DEF-A84D-4F70298A718A}" type="pres">
      <dgm:prSet presAssocID="{AA168396-B0AA-4646-AD25-C99B8A97979B}" presName="space" presStyleCnt="0"/>
      <dgm:spPr/>
    </dgm:pt>
    <dgm:pt modelId="{C44D9DF4-B005-4145-A812-2A299007AEFA}" type="pres">
      <dgm:prSet presAssocID="{B381B69D-D408-48B4-AFA1-8467EC4C919D}" presName="composite" presStyleCnt="0"/>
      <dgm:spPr/>
    </dgm:pt>
    <dgm:pt modelId="{78233917-FFE4-430B-84A8-CCEFB21B230D}" type="pres">
      <dgm:prSet presAssocID="{B381B69D-D408-48B4-AFA1-8467EC4C919D}" presName="LShape" presStyleLbl="alignNode1" presStyleIdx="4" presStyleCnt="5"/>
      <dgm:spPr/>
    </dgm:pt>
    <dgm:pt modelId="{57BFF9E0-3054-4735-93D5-51EB4F23567D}" type="pres">
      <dgm:prSet presAssocID="{B381B69D-D408-48B4-AFA1-8467EC4C919D}" presName="ParentText" presStyleLbl="revTx" presStyleIdx="2" presStyleCnt="3" custLinFactNeighborX="-247" custLinFactNeighborY="-12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753F06-123A-49E0-9E16-80B8822693E9}" type="presOf" srcId="{289726CB-C515-4572-A687-09FC2600750A}" destId="{75E327AC-5E5D-4C89-90C2-85F608DF78A9}" srcOrd="0" destOrd="0" presId="urn:microsoft.com/office/officeart/2009/3/layout/StepUpProcess"/>
    <dgm:cxn modelId="{0291F96E-6210-4539-8EA7-4EBBD41FBC77}" type="presOf" srcId="{08718062-D2B7-4513-B7A4-1351D4EE01D8}" destId="{5FEC8E8E-6A69-4A01-9F0F-5DB9ADA26F0B}" srcOrd="0" destOrd="0" presId="urn:microsoft.com/office/officeart/2009/3/layout/StepUpProcess"/>
    <dgm:cxn modelId="{C47E068C-B4F6-4BC7-8A7C-251E97E313B4}" srcId="{F94F9C2B-ADE2-44C8-8FA1-068547FDDFE4}" destId="{B381B69D-D408-48B4-AFA1-8467EC4C919D}" srcOrd="2" destOrd="0" parTransId="{8ED37C81-FC8C-4CCA-8C8D-43122A4BA767}" sibTransId="{3100D29A-E5AF-410F-BD11-E7105CC9E416}"/>
    <dgm:cxn modelId="{F08FCC35-9D74-46FF-B864-BC34A1FCD124}" srcId="{F94F9C2B-ADE2-44C8-8FA1-068547FDDFE4}" destId="{08718062-D2B7-4513-B7A4-1351D4EE01D8}" srcOrd="1" destOrd="0" parTransId="{7E110595-0A69-46A3-8AF5-67259C43B256}" sibTransId="{AA168396-B0AA-4646-AD25-C99B8A97979B}"/>
    <dgm:cxn modelId="{CDAC75AB-2CC3-4794-8B49-7EBC9B8611DC}" type="presOf" srcId="{B381B69D-D408-48B4-AFA1-8467EC4C919D}" destId="{57BFF9E0-3054-4735-93D5-51EB4F23567D}" srcOrd="0" destOrd="0" presId="urn:microsoft.com/office/officeart/2009/3/layout/StepUpProcess"/>
    <dgm:cxn modelId="{BE81A5F1-25B1-4FE5-B686-50C0640F2262}" srcId="{F94F9C2B-ADE2-44C8-8FA1-068547FDDFE4}" destId="{289726CB-C515-4572-A687-09FC2600750A}" srcOrd="0" destOrd="0" parTransId="{43EBA8BF-25FE-47B8-BF17-03BE1688F0A4}" sibTransId="{BE26BFA1-8073-41A8-8E18-7BC93FF9C47E}"/>
    <dgm:cxn modelId="{53AABA05-0B41-43CE-8E36-60763E400172}" type="presOf" srcId="{F94F9C2B-ADE2-44C8-8FA1-068547FDDFE4}" destId="{479C87DB-E119-499B-8A3B-81CD960A199A}" srcOrd="0" destOrd="0" presId="urn:microsoft.com/office/officeart/2009/3/layout/StepUpProcess"/>
    <dgm:cxn modelId="{A23C25EE-14FD-4682-935B-B503A0316633}" type="presParOf" srcId="{479C87DB-E119-499B-8A3B-81CD960A199A}" destId="{85E6EDB5-3163-402D-A827-DA3C036EECF7}" srcOrd="0" destOrd="0" presId="urn:microsoft.com/office/officeart/2009/3/layout/StepUpProcess"/>
    <dgm:cxn modelId="{498E86DF-5D89-4707-A6C1-00BF13F7EC80}" type="presParOf" srcId="{85E6EDB5-3163-402D-A827-DA3C036EECF7}" destId="{9DDC9F49-83D2-4938-8C87-7927C61AE9B0}" srcOrd="0" destOrd="0" presId="urn:microsoft.com/office/officeart/2009/3/layout/StepUpProcess"/>
    <dgm:cxn modelId="{F7C1134E-1A2D-45D8-BEF9-6565A4225FEF}" type="presParOf" srcId="{85E6EDB5-3163-402D-A827-DA3C036EECF7}" destId="{75E327AC-5E5D-4C89-90C2-85F608DF78A9}" srcOrd="1" destOrd="0" presId="urn:microsoft.com/office/officeart/2009/3/layout/StepUpProcess"/>
    <dgm:cxn modelId="{0451C4E4-FD98-4921-B540-70E67D60A02A}" type="presParOf" srcId="{85E6EDB5-3163-402D-A827-DA3C036EECF7}" destId="{8BCE1898-1BF2-4DF1-9B9D-607004936E6D}" srcOrd="2" destOrd="0" presId="urn:microsoft.com/office/officeart/2009/3/layout/StepUpProcess"/>
    <dgm:cxn modelId="{F6A195B0-C9EB-4787-BD62-B4E7445088CE}" type="presParOf" srcId="{479C87DB-E119-499B-8A3B-81CD960A199A}" destId="{2F74EB61-7241-4AB0-AC9B-1057B4187011}" srcOrd="1" destOrd="0" presId="urn:microsoft.com/office/officeart/2009/3/layout/StepUpProcess"/>
    <dgm:cxn modelId="{DDC964F0-B422-43DE-84DF-E407294F3128}" type="presParOf" srcId="{2F74EB61-7241-4AB0-AC9B-1057B4187011}" destId="{AC1560E9-DA20-47AF-AE76-DDDD2F48EB45}" srcOrd="0" destOrd="0" presId="urn:microsoft.com/office/officeart/2009/3/layout/StepUpProcess"/>
    <dgm:cxn modelId="{1714E08D-7492-46FD-9829-42D0E84E72A8}" type="presParOf" srcId="{479C87DB-E119-499B-8A3B-81CD960A199A}" destId="{8097D6FC-6F02-40EE-99B7-E809A9319035}" srcOrd="2" destOrd="0" presId="urn:microsoft.com/office/officeart/2009/3/layout/StepUpProcess"/>
    <dgm:cxn modelId="{01D2711B-66A0-4CAF-847E-FEA7F3EAD83A}" type="presParOf" srcId="{8097D6FC-6F02-40EE-99B7-E809A9319035}" destId="{071E8449-648F-4FCB-9F75-F2B642AF1B14}" srcOrd="0" destOrd="0" presId="urn:microsoft.com/office/officeart/2009/3/layout/StepUpProcess"/>
    <dgm:cxn modelId="{DCAB69B0-2CCE-46F0-86AB-34E302A54B8B}" type="presParOf" srcId="{8097D6FC-6F02-40EE-99B7-E809A9319035}" destId="{5FEC8E8E-6A69-4A01-9F0F-5DB9ADA26F0B}" srcOrd="1" destOrd="0" presId="urn:microsoft.com/office/officeart/2009/3/layout/StepUpProcess"/>
    <dgm:cxn modelId="{3A82C5E9-2EA9-488E-95B9-963D381B3F9B}" type="presParOf" srcId="{8097D6FC-6F02-40EE-99B7-E809A9319035}" destId="{5434ED5E-2779-4135-B744-B358C30A8EE0}" srcOrd="2" destOrd="0" presId="urn:microsoft.com/office/officeart/2009/3/layout/StepUpProcess"/>
    <dgm:cxn modelId="{32DB176C-024E-46EB-AF03-B521E6004721}" type="presParOf" srcId="{479C87DB-E119-499B-8A3B-81CD960A199A}" destId="{53F2A2E8-824E-4FEF-981D-A8630C6F4659}" srcOrd="3" destOrd="0" presId="urn:microsoft.com/office/officeart/2009/3/layout/StepUpProcess"/>
    <dgm:cxn modelId="{B16820A3-7F93-49AD-B090-5F6E4A5DAFAE}" type="presParOf" srcId="{53F2A2E8-824E-4FEF-981D-A8630C6F4659}" destId="{26177BAC-7B9C-4DEF-A84D-4F70298A718A}" srcOrd="0" destOrd="0" presId="urn:microsoft.com/office/officeart/2009/3/layout/StepUpProcess"/>
    <dgm:cxn modelId="{7992FA59-6304-4044-B0A0-7A32D7A7B60C}" type="presParOf" srcId="{479C87DB-E119-499B-8A3B-81CD960A199A}" destId="{C44D9DF4-B005-4145-A812-2A299007AEFA}" srcOrd="4" destOrd="0" presId="urn:microsoft.com/office/officeart/2009/3/layout/StepUpProcess"/>
    <dgm:cxn modelId="{099E96CE-BE60-4E32-91F7-C8BBBF3CAD5F}" type="presParOf" srcId="{C44D9DF4-B005-4145-A812-2A299007AEFA}" destId="{78233917-FFE4-430B-84A8-CCEFB21B230D}" srcOrd="0" destOrd="0" presId="urn:microsoft.com/office/officeart/2009/3/layout/StepUpProcess"/>
    <dgm:cxn modelId="{0F4A47A9-D18F-4729-AB23-F72BB11C348B}" type="presParOf" srcId="{C44D9DF4-B005-4145-A812-2A299007AEFA}" destId="{57BFF9E0-3054-4735-93D5-51EB4F23567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94F9C2B-ADE2-44C8-8FA1-068547FDDFE4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</dgm:pt>
    <dgm:pt modelId="{289726CB-C515-4572-A687-09FC2600750A}">
      <dgm:prSet phldrT="[Текст]" custT="1"/>
      <dgm:spPr/>
      <dgm:t>
        <a:bodyPr/>
        <a:lstStyle/>
        <a:p>
          <a:r>
            <a:rPr lang="en-US" sz="1600" b="1" dirty="0" smtClean="0">
              <a:latin typeface="Arial" pitchFamily="34" charset="0"/>
              <a:cs typeface="Arial" pitchFamily="34" charset="0"/>
            </a:rPr>
            <a:t>PR-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сервис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43EBA8BF-25FE-47B8-BF17-03BE1688F0A4}" type="parTrans" cxnId="{BE81A5F1-25B1-4FE5-B686-50C0640F2262}">
      <dgm:prSet/>
      <dgm:spPr/>
      <dgm:t>
        <a:bodyPr/>
        <a:lstStyle/>
        <a:p>
          <a:endParaRPr lang="ru-RU"/>
        </a:p>
      </dgm:t>
    </dgm:pt>
    <dgm:pt modelId="{BE26BFA1-8073-41A8-8E18-7BC93FF9C47E}" type="sibTrans" cxnId="{BE81A5F1-25B1-4FE5-B686-50C0640F2262}">
      <dgm:prSet/>
      <dgm:spPr/>
      <dgm:t>
        <a:bodyPr/>
        <a:lstStyle/>
        <a:p>
          <a:endParaRPr lang="ru-RU"/>
        </a:p>
      </dgm:t>
    </dgm:pt>
    <dgm:pt modelId="{08718062-D2B7-4513-B7A4-1351D4EE01D8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Цель</a:t>
          </a:r>
          <a:r>
            <a:rPr lang="ru-RU" sz="1400" dirty="0" smtClean="0">
              <a:latin typeface="Arial" pitchFamily="34" charset="0"/>
              <a:cs typeface="Arial" pitchFamily="34" charset="0"/>
            </a:rPr>
            <a:t>: создание условий для распространения передового и инновационного педагогического опыта, </a:t>
          </a:r>
          <a:r>
            <a:rPr lang="ru-RU" sz="1400" dirty="0" err="1" smtClean="0">
              <a:latin typeface="Arial" pitchFamily="34" charset="0"/>
              <a:cs typeface="Arial" pitchFamily="34" charset="0"/>
            </a:rPr>
            <a:t>нововедений</a:t>
          </a:r>
          <a:r>
            <a:rPr lang="ru-RU" sz="1400" dirty="0" smtClean="0">
              <a:latin typeface="Arial" pitchFamily="34" charset="0"/>
              <a:cs typeface="Arial" pitchFamily="34" charset="0"/>
            </a:rPr>
            <a:t>, реализуемых ОУ как внутри школы, так и на других уровнях.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7E110595-0A69-46A3-8AF5-67259C43B256}" type="parTrans" cxnId="{F08FCC35-9D74-46FF-B864-BC34A1FCD124}">
      <dgm:prSet/>
      <dgm:spPr/>
      <dgm:t>
        <a:bodyPr/>
        <a:lstStyle/>
        <a:p>
          <a:endParaRPr lang="ru-RU"/>
        </a:p>
      </dgm:t>
    </dgm:pt>
    <dgm:pt modelId="{AA168396-B0AA-4646-AD25-C99B8A97979B}" type="sibTrans" cxnId="{F08FCC35-9D74-46FF-B864-BC34A1FCD124}">
      <dgm:prSet/>
      <dgm:spPr/>
      <dgm:t>
        <a:bodyPr/>
        <a:lstStyle/>
        <a:p>
          <a:endParaRPr lang="ru-RU"/>
        </a:p>
      </dgm:t>
    </dgm:pt>
    <dgm:pt modelId="{B381B69D-D408-48B4-AFA1-8467EC4C919D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Результат:</a:t>
          </a:r>
          <a:r>
            <a:rPr lang="ru-RU" sz="1400" dirty="0" smtClean="0">
              <a:latin typeface="Arial" pitchFamily="34" charset="0"/>
              <a:cs typeface="Arial" pitchFamily="34" charset="0"/>
            </a:rPr>
            <a:t> </a:t>
          </a:r>
        </a:p>
        <a:p>
          <a:r>
            <a:rPr lang="ru-RU" sz="1400" dirty="0" smtClean="0">
              <a:latin typeface="Arial" pitchFamily="34" charset="0"/>
              <a:cs typeface="Arial" pitchFamily="34" charset="0"/>
            </a:rPr>
            <a:t>-умение презентовать собственные профессиональные достижения;</a:t>
          </a:r>
        </a:p>
        <a:p>
          <a:r>
            <a:rPr lang="ru-RU" sz="1400" dirty="0" smtClean="0">
              <a:latin typeface="Arial" pitchFamily="34" charset="0"/>
              <a:cs typeface="Arial" pitchFamily="34" charset="0"/>
            </a:rPr>
            <a:t>-наличие модели </a:t>
          </a:r>
          <a:r>
            <a:rPr lang="ru-RU" sz="1400" dirty="0" err="1" smtClean="0">
              <a:latin typeface="Arial" pitchFamily="34" charset="0"/>
              <a:cs typeface="Arial" pitchFamily="34" charset="0"/>
            </a:rPr>
            <a:t>диссемениации</a:t>
          </a:r>
          <a:r>
            <a:rPr lang="ru-RU" sz="1400" dirty="0" smtClean="0">
              <a:latin typeface="Arial" pitchFamily="34" charset="0"/>
              <a:cs typeface="Arial" pitchFamily="34" charset="0"/>
            </a:rPr>
            <a:t> результатов инновационной деятельности;</a:t>
          </a:r>
        </a:p>
        <a:p>
          <a:r>
            <a:rPr lang="ru-RU" sz="1400" dirty="0" smtClean="0">
              <a:latin typeface="Arial" pitchFamily="34" charset="0"/>
              <a:cs typeface="Arial" pitchFamily="34" charset="0"/>
            </a:rPr>
            <a:t>-наличие </a:t>
          </a:r>
          <a:r>
            <a:rPr lang="ru-RU" sz="1400" dirty="0" err="1" smtClean="0">
              <a:latin typeface="Arial" pitchFamily="34" charset="0"/>
              <a:cs typeface="Arial" pitchFamily="34" charset="0"/>
            </a:rPr>
            <a:t>ранообразных</a:t>
          </a:r>
          <a:r>
            <a:rPr lang="ru-RU" sz="1400" dirty="0" smtClean="0">
              <a:latin typeface="Arial" pitchFamily="34" charset="0"/>
              <a:cs typeface="Arial" pitchFamily="34" charset="0"/>
            </a:rPr>
            <a:t> форм тиражирования передового опыта.</a:t>
          </a:r>
        </a:p>
        <a:p>
          <a:endParaRPr lang="ru-RU" sz="1100" dirty="0"/>
        </a:p>
      </dgm:t>
    </dgm:pt>
    <dgm:pt modelId="{8ED37C81-FC8C-4CCA-8C8D-43122A4BA767}" type="parTrans" cxnId="{C47E068C-B4F6-4BC7-8A7C-251E97E313B4}">
      <dgm:prSet/>
      <dgm:spPr/>
      <dgm:t>
        <a:bodyPr/>
        <a:lstStyle/>
        <a:p>
          <a:endParaRPr lang="ru-RU"/>
        </a:p>
      </dgm:t>
    </dgm:pt>
    <dgm:pt modelId="{3100D29A-E5AF-410F-BD11-E7105CC9E416}" type="sibTrans" cxnId="{C47E068C-B4F6-4BC7-8A7C-251E97E313B4}">
      <dgm:prSet/>
      <dgm:spPr/>
      <dgm:t>
        <a:bodyPr/>
        <a:lstStyle/>
        <a:p>
          <a:endParaRPr lang="ru-RU"/>
        </a:p>
      </dgm:t>
    </dgm:pt>
    <dgm:pt modelId="{479C87DB-E119-499B-8A3B-81CD960A199A}" type="pres">
      <dgm:prSet presAssocID="{F94F9C2B-ADE2-44C8-8FA1-068547FDDFE4}" presName="rootnode" presStyleCnt="0">
        <dgm:presLayoutVars>
          <dgm:chMax/>
          <dgm:chPref/>
          <dgm:dir/>
          <dgm:animLvl val="lvl"/>
        </dgm:presLayoutVars>
      </dgm:prSet>
      <dgm:spPr/>
    </dgm:pt>
    <dgm:pt modelId="{85E6EDB5-3163-402D-A827-DA3C036EECF7}" type="pres">
      <dgm:prSet presAssocID="{289726CB-C515-4572-A687-09FC2600750A}" presName="composite" presStyleCnt="0"/>
      <dgm:spPr/>
    </dgm:pt>
    <dgm:pt modelId="{9DDC9F49-83D2-4938-8C87-7927C61AE9B0}" type="pres">
      <dgm:prSet presAssocID="{289726CB-C515-4572-A687-09FC2600750A}" presName="LShape" presStyleLbl="alignNode1" presStyleIdx="0" presStyleCnt="5"/>
      <dgm:spPr/>
    </dgm:pt>
    <dgm:pt modelId="{75E327AC-5E5D-4C89-90C2-85F608DF78A9}" type="pres">
      <dgm:prSet presAssocID="{289726CB-C515-4572-A687-09FC2600750A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CE1898-1BF2-4DF1-9B9D-607004936E6D}" type="pres">
      <dgm:prSet presAssocID="{289726CB-C515-4572-A687-09FC2600750A}" presName="Triangle" presStyleLbl="alignNode1" presStyleIdx="1" presStyleCnt="5"/>
      <dgm:spPr/>
    </dgm:pt>
    <dgm:pt modelId="{2F74EB61-7241-4AB0-AC9B-1057B4187011}" type="pres">
      <dgm:prSet presAssocID="{BE26BFA1-8073-41A8-8E18-7BC93FF9C47E}" presName="sibTrans" presStyleCnt="0"/>
      <dgm:spPr/>
    </dgm:pt>
    <dgm:pt modelId="{AC1560E9-DA20-47AF-AE76-DDDD2F48EB45}" type="pres">
      <dgm:prSet presAssocID="{BE26BFA1-8073-41A8-8E18-7BC93FF9C47E}" presName="space" presStyleCnt="0"/>
      <dgm:spPr/>
    </dgm:pt>
    <dgm:pt modelId="{8097D6FC-6F02-40EE-99B7-E809A9319035}" type="pres">
      <dgm:prSet presAssocID="{08718062-D2B7-4513-B7A4-1351D4EE01D8}" presName="composite" presStyleCnt="0"/>
      <dgm:spPr/>
    </dgm:pt>
    <dgm:pt modelId="{071E8449-648F-4FCB-9F75-F2B642AF1B14}" type="pres">
      <dgm:prSet presAssocID="{08718062-D2B7-4513-B7A4-1351D4EE01D8}" presName="LShape" presStyleLbl="alignNode1" presStyleIdx="2" presStyleCnt="5"/>
      <dgm:spPr/>
    </dgm:pt>
    <dgm:pt modelId="{5FEC8E8E-6A69-4A01-9F0F-5DB9ADA26F0B}" type="pres">
      <dgm:prSet presAssocID="{08718062-D2B7-4513-B7A4-1351D4EE01D8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34ED5E-2779-4135-B744-B358C30A8EE0}" type="pres">
      <dgm:prSet presAssocID="{08718062-D2B7-4513-B7A4-1351D4EE01D8}" presName="Triangle" presStyleLbl="alignNode1" presStyleIdx="3" presStyleCnt="5"/>
      <dgm:spPr/>
    </dgm:pt>
    <dgm:pt modelId="{53F2A2E8-824E-4FEF-981D-A8630C6F4659}" type="pres">
      <dgm:prSet presAssocID="{AA168396-B0AA-4646-AD25-C99B8A97979B}" presName="sibTrans" presStyleCnt="0"/>
      <dgm:spPr/>
    </dgm:pt>
    <dgm:pt modelId="{26177BAC-7B9C-4DEF-A84D-4F70298A718A}" type="pres">
      <dgm:prSet presAssocID="{AA168396-B0AA-4646-AD25-C99B8A97979B}" presName="space" presStyleCnt="0"/>
      <dgm:spPr/>
    </dgm:pt>
    <dgm:pt modelId="{C44D9DF4-B005-4145-A812-2A299007AEFA}" type="pres">
      <dgm:prSet presAssocID="{B381B69D-D408-48B4-AFA1-8467EC4C919D}" presName="composite" presStyleCnt="0"/>
      <dgm:spPr/>
    </dgm:pt>
    <dgm:pt modelId="{78233917-FFE4-430B-84A8-CCEFB21B230D}" type="pres">
      <dgm:prSet presAssocID="{B381B69D-D408-48B4-AFA1-8467EC4C919D}" presName="LShape" presStyleLbl="alignNode1" presStyleIdx="4" presStyleCnt="5"/>
      <dgm:spPr/>
    </dgm:pt>
    <dgm:pt modelId="{57BFF9E0-3054-4735-93D5-51EB4F23567D}" type="pres">
      <dgm:prSet presAssocID="{B381B69D-D408-48B4-AFA1-8467EC4C919D}" presName="ParentText" presStyleLbl="revTx" presStyleIdx="2" presStyleCnt="3" custLinFactNeighborX="-247" custLinFactNeighborY="-12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E68174-079E-48D3-A8E4-D0F383E32A55}" type="presOf" srcId="{F94F9C2B-ADE2-44C8-8FA1-068547FDDFE4}" destId="{479C87DB-E119-499B-8A3B-81CD960A199A}" srcOrd="0" destOrd="0" presId="urn:microsoft.com/office/officeart/2009/3/layout/StepUpProcess"/>
    <dgm:cxn modelId="{BB1C59E9-0FF7-4EAB-8366-2DD185168A24}" type="presOf" srcId="{B381B69D-D408-48B4-AFA1-8467EC4C919D}" destId="{57BFF9E0-3054-4735-93D5-51EB4F23567D}" srcOrd="0" destOrd="0" presId="urn:microsoft.com/office/officeart/2009/3/layout/StepUpProcess"/>
    <dgm:cxn modelId="{C47E068C-B4F6-4BC7-8A7C-251E97E313B4}" srcId="{F94F9C2B-ADE2-44C8-8FA1-068547FDDFE4}" destId="{B381B69D-D408-48B4-AFA1-8467EC4C919D}" srcOrd="2" destOrd="0" parTransId="{8ED37C81-FC8C-4CCA-8C8D-43122A4BA767}" sibTransId="{3100D29A-E5AF-410F-BD11-E7105CC9E416}"/>
    <dgm:cxn modelId="{F08FCC35-9D74-46FF-B864-BC34A1FCD124}" srcId="{F94F9C2B-ADE2-44C8-8FA1-068547FDDFE4}" destId="{08718062-D2B7-4513-B7A4-1351D4EE01D8}" srcOrd="1" destOrd="0" parTransId="{7E110595-0A69-46A3-8AF5-67259C43B256}" sibTransId="{AA168396-B0AA-4646-AD25-C99B8A97979B}"/>
    <dgm:cxn modelId="{DA61AFB6-3BBD-49A4-A8A1-DF532D508FBC}" type="presOf" srcId="{289726CB-C515-4572-A687-09FC2600750A}" destId="{75E327AC-5E5D-4C89-90C2-85F608DF78A9}" srcOrd="0" destOrd="0" presId="urn:microsoft.com/office/officeart/2009/3/layout/StepUpProcess"/>
    <dgm:cxn modelId="{BE81A5F1-25B1-4FE5-B686-50C0640F2262}" srcId="{F94F9C2B-ADE2-44C8-8FA1-068547FDDFE4}" destId="{289726CB-C515-4572-A687-09FC2600750A}" srcOrd="0" destOrd="0" parTransId="{43EBA8BF-25FE-47B8-BF17-03BE1688F0A4}" sibTransId="{BE26BFA1-8073-41A8-8E18-7BC93FF9C47E}"/>
    <dgm:cxn modelId="{26076E94-E455-411D-9AD9-AE6160AE3B26}" type="presOf" srcId="{08718062-D2B7-4513-B7A4-1351D4EE01D8}" destId="{5FEC8E8E-6A69-4A01-9F0F-5DB9ADA26F0B}" srcOrd="0" destOrd="0" presId="urn:microsoft.com/office/officeart/2009/3/layout/StepUpProcess"/>
    <dgm:cxn modelId="{963A3CBF-2F66-46B7-B045-68E142EAFC85}" type="presParOf" srcId="{479C87DB-E119-499B-8A3B-81CD960A199A}" destId="{85E6EDB5-3163-402D-A827-DA3C036EECF7}" srcOrd="0" destOrd="0" presId="urn:microsoft.com/office/officeart/2009/3/layout/StepUpProcess"/>
    <dgm:cxn modelId="{55A5D2D7-0CA5-42AB-B3F6-85F9DED3F24F}" type="presParOf" srcId="{85E6EDB5-3163-402D-A827-DA3C036EECF7}" destId="{9DDC9F49-83D2-4938-8C87-7927C61AE9B0}" srcOrd="0" destOrd="0" presId="urn:microsoft.com/office/officeart/2009/3/layout/StepUpProcess"/>
    <dgm:cxn modelId="{C5AEE245-D56A-4421-BDD0-F744760DFA68}" type="presParOf" srcId="{85E6EDB5-3163-402D-A827-DA3C036EECF7}" destId="{75E327AC-5E5D-4C89-90C2-85F608DF78A9}" srcOrd="1" destOrd="0" presId="urn:microsoft.com/office/officeart/2009/3/layout/StepUpProcess"/>
    <dgm:cxn modelId="{3763B184-68BE-4D9E-A59C-6021712888AF}" type="presParOf" srcId="{85E6EDB5-3163-402D-A827-DA3C036EECF7}" destId="{8BCE1898-1BF2-4DF1-9B9D-607004936E6D}" srcOrd="2" destOrd="0" presId="urn:microsoft.com/office/officeart/2009/3/layout/StepUpProcess"/>
    <dgm:cxn modelId="{3181FC92-61E8-4F30-9A6D-A97A9A7A71A5}" type="presParOf" srcId="{479C87DB-E119-499B-8A3B-81CD960A199A}" destId="{2F74EB61-7241-4AB0-AC9B-1057B4187011}" srcOrd="1" destOrd="0" presId="urn:microsoft.com/office/officeart/2009/3/layout/StepUpProcess"/>
    <dgm:cxn modelId="{25C6EBD2-BC6D-4D15-BAC5-C91CA0D7C6B7}" type="presParOf" srcId="{2F74EB61-7241-4AB0-AC9B-1057B4187011}" destId="{AC1560E9-DA20-47AF-AE76-DDDD2F48EB45}" srcOrd="0" destOrd="0" presId="urn:microsoft.com/office/officeart/2009/3/layout/StepUpProcess"/>
    <dgm:cxn modelId="{7F304683-B781-4A9C-9BC1-FE37C207CF87}" type="presParOf" srcId="{479C87DB-E119-499B-8A3B-81CD960A199A}" destId="{8097D6FC-6F02-40EE-99B7-E809A9319035}" srcOrd="2" destOrd="0" presId="urn:microsoft.com/office/officeart/2009/3/layout/StepUpProcess"/>
    <dgm:cxn modelId="{2AC5446A-C0AB-4D24-9732-1EF2863E49B0}" type="presParOf" srcId="{8097D6FC-6F02-40EE-99B7-E809A9319035}" destId="{071E8449-648F-4FCB-9F75-F2B642AF1B14}" srcOrd="0" destOrd="0" presId="urn:microsoft.com/office/officeart/2009/3/layout/StepUpProcess"/>
    <dgm:cxn modelId="{E23224C1-2CB3-44C6-82BA-EF2AC8BA1072}" type="presParOf" srcId="{8097D6FC-6F02-40EE-99B7-E809A9319035}" destId="{5FEC8E8E-6A69-4A01-9F0F-5DB9ADA26F0B}" srcOrd="1" destOrd="0" presId="urn:microsoft.com/office/officeart/2009/3/layout/StepUpProcess"/>
    <dgm:cxn modelId="{B35F8DA6-1936-4DF5-AF4F-C26ADAB9D758}" type="presParOf" srcId="{8097D6FC-6F02-40EE-99B7-E809A9319035}" destId="{5434ED5E-2779-4135-B744-B358C30A8EE0}" srcOrd="2" destOrd="0" presId="urn:microsoft.com/office/officeart/2009/3/layout/StepUpProcess"/>
    <dgm:cxn modelId="{BD8E0BF4-A11D-445F-B9EC-1BED33A9077C}" type="presParOf" srcId="{479C87DB-E119-499B-8A3B-81CD960A199A}" destId="{53F2A2E8-824E-4FEF-981D-A8630C6F4659}" srcOrd="3" destOrd="0" presId="urn:microsoft.com/office/officeart/2009/3/layout/StepUpProcess"/>
    <dgm:cxn modelId="{A940AA43-3F2A-4D0D-9821-AB6B05F83360}" type="presParOf" srcId="{53F2A2E8-824E-4FEF-981D-A8630C6F4659}" destId="{26177BAC-7B9C-4DEF-A84D-4F70298A718A}" srcOrd="0" destOrd="0" presId="urn:microsoft.com/office/officeart/2009/3/layout/StepUpProcess"/>
    <dgm:cxn modelId="{2A65BC55-6D44-412B-A7AC-4E613DC2F1BD}" type="presParOf" srcId="{479C87DB-E119-499B-8A3B-81CD960A199A}" destId="{C44D9DF4-B005-4145-A812-2A299007AEFA}" srcOrd="4" destOrd="0" presId="urn:microsoft.com/office/officeart/2009/3/layout/StepUpProcess"/>
    <dgm:cxn modelId="{28EB1018-4F84-4813-AF63-DED56CC4632D}" type="presParOf" srcId="{C44D9DF4-B005-4145-A812-2A299007AEFA}" destId="{78233917-FFE4-430B-84A8-CCEFB21B230D}" srcOrd="0" destOrd="0" presId="urn:microsoft.com/office/officeart/2009/3/layout/StepUpProcess"/>
    <dgm:cxn modelId="{6F0E2D7B-4A95-4B66-B621-2B6615A9FBEA}" type="presParOf" srcId="{C44D9DF4-B005-4145-A812-2A299007AEFA}" destId="{57BFF9E0-3054-4735-93D5-51EB4F23567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6BA3B6-17D5-408F-8540-2405A92BD523}">
      <dsp:nvSpPr>
        <dsp:cNvPr id="0" name=""/>
        <dsp:cNvSpPr/>
      </dsp:nvSpPr>
      <dsp:spPr>
        <a:xfrm rot="5400000">
          <a:off x="-162132" y="164874"/>
          <a:ext cx="1080880" cy="756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</a:t>
          </a:r>
          <a:endParaRPr lang="ru-RU" sz="1600" kern="1200" dirty="0"/>
        </a:p>
      </dsp:txBody>
      <dsp:txXfrm rot="-5400000">
        <a:off x="0" y="381050"/>
        <a:ext cx="756616" cy="324264"/>
      </dsp:txXfrm>
    </dsp:sp>
    <dsp:sp modelId="{2E7FCEB0-FDAE-4525-85D4-E76D73F20937}">
      <dsp:nvSpPr>
        <dsp:cNvPr id="0" name=""/>
        <dsp:cNvSpPr/>
      </dsp:nvSpPr>
      <dsp:spPr>
        <a:xfrm rot="5400000">
          <a:off x="3711262" y="-2953027"/>
          <a:ext cx="702572" cy="66118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Инерционность в определении цели.</a:t>
          </a:r>
          <a:endParaRPr lang="ru-RU" sz="1800" kern="1200" dirty="0"/>
        </a:p>
      </dsp:txBody>
      <dsp:txXfrm rot="-5400000">
        <a:off x="756617" y="35915"/>
        <a:ext cx="6577566" cy="633978"/>
      </dsp:txXfrm>
    </dsp:sp>
    <dsp:sp modelId="{404523D1-6F5B-4171-9240-822A34E4F251}">
      <dsp:nvSpPr>
        <dsp:cNvPr id="0" name=""/>
        <dsp:cNvSpPr/>
      </dsp:nvSpPr>
      <dsp:spPr>
        <a:xfrm rot="5400000">
          <a:off x="-162132" y="1128575"/>
          <a:ext cx="1080880" cy="756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</a:t>
          </a:r>
          <a:endParaRPr lang="ru-RU" sz="1600" kern="1200" dirty="0"/>
        </a:p>
      </dsp:txBody>
      <dsp:txXfrm rot="-5400000">
        <a:off x="0" y="1344751"/>
        <a:ext cx="756616" cy="324264"/>
      </dsp:txXfrm>
    </dsp:sp>
    <dsp:sp modelId="{FC671F81-5569-4986-84C2-EEEFAC07EEE6}">
      <dsp:nvSpPr>
        <dsp:cNvPr id="0" name=""/>
        <dsp:cNvSpPr/>
      </dsp:nvSpPr>
      <dsp:spPr>
        <a:xfrm rot="5400000">
          <a:off x="3711262" y="-1988202"/>
          <a:ext cx="702572" cy="66118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Ориентация на решение краткосрочных задач.</a:t>
          </a:r>
          <a:endParaRPr lang="ru-RU" sz="1800" kern="1200" dirty="0"/>
        </a:p>
      </dsp:txBody>
      <dsp:txXfrm rot="-5400000">
        <a:off x="756617" y="1000740"/>
        <a:ext cx="6577566" cy="633978"/>
      </dsp:txXfrm>
    </dsp:sp>
    <dsp:sp modelId="{CAF4B461-128F-4F89-9438-337E601BFB89}">
      <dsp:nvSpPr>
        <dsp:cNvPr id="0" name=""/>
        <dsp:cNvSpPr/>
      </dsp:nvSpPr>
      <dsp:spPr>
        <a:xfrm rot="5400000">
          <a:off x="-162132" y="2092275"/>
          <a:ext cx="1080880" cy="756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-5400000">
        <a:off x="0" y="2308451"/>
        <a:ext cx="756616" cy="324264"/>
      </dsp:txXfrm>
    </dsp:sp>
    <dsp:sp modelId="{FA683CC6-E412-4BFF-B517-C201E1AA4C2D}">
      <dsp:nvSpPr>
        <dsp:cNvPr id="0" name=""/>
        <dsp:cNvSpPr/>
      </dsp:nvSpPr>
      <dsp:spPr>
        <a:xfrm rot="5400000">
          <a:off x="3711262" y="-1024501"/>
          <a:ext cx="702572" cy="66118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Отсутствие опережающего видения роли методической работы в развитии кадровых ресурсов.</a:t>
          </a:r>
          <a:endParaRPr lang="ru-RU" sz="1800" kern="1200" dirty="0"/>
        </a:p>
      </dsp:txBody>
      <dsp:txXfrm rot="-5400000">
        <a:off x="756617" y="1964441"/>
        <a:ext cx="6577566" cy="633978"/>
      </dsp:txXfrm>
    </dsp:sp>
    <dsp:sp modelId="{FDC65F7C-60C6-4F18-AAF7-B81EDB82ED4A}">
      <dsp:nvSpPr>
        <dsp:cNvPr id="0" name=""/>
        <dsp:cNvSpPr/>
      </dsp:nvSpPr>
      <dsp:spPr>
        <a:xfrm rot="5400000">
          <a:off x="-162132" y="3055976"/>
          <a:ext cx="1080880" cy="756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0" y="3272152"/>
        <a:ext cx="756616" cy="324264"/>
      </dsp:txXfrm>
    </dsp:sp>
    <dsp:sp modelId="{73D68C2F-95A7-4FD0-B1CB-D827EDA9C484}">
      <dsp:nvSpPr>
        <dsp:cNvPr id="0" name=""/>
        <dsp:cNvSpPr/>
      </dsp:nvSpPr>
      <dsp:spPr>
        <a:xfrm rot="5400000">
          <a:off x="3711262" y="-60801"/>
          <a:ext cx="702572" cy="66118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Невысокий инновационный потенциал. </a:t>
          </a:r>
          <a:endParaRPr lang="ru-RU" sz="1800" kern="1200" dirty="0"/>
        </a:p>
      </dsp:txBody>
      <dsp:txXfrm rot="-5400000">
        <a:off x="756617" y="2928141"/>
        <a:ext cx="6577566" cy="633978"/>
      </dsp:txXfrm>
    </dsp:sp>
    <dsp:sp modelId="{9604008C-AA47-4CFA-A3EA-943591FF8703}">
      <dsp:nvSpPr>
        <dsp:cNvPr id="0" name=""/>
        <dsp:cNvSpPr/>
      </dsp:nvSpPr>
      <dsp:spPr>
        <a:xfrm rot="5400000">
          <a:off x="-162132" y="4019676"/>
          <a:ext cx="1080880" cy="756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0" y="4235852"/>
        <a:ext cx="756616" cy="324264"/>
      </dsp:txXfrm>
    </dsp:sp>
    <dsp:sp modelId="{2CDF1B96-CE9C-42F6-B629-A26BAA6CB3DC}">
      <dsp:nvSpPr>
        <dsp:cNvPr id="0" name=""/>
        <dsp:cNvSpPr/>
      </dsp:nvSpPr>
      <dsp:spPr>
        <a:xfrm rot="5400000">
          <a:off x="3711262" y="902899"/>
          <a:ext cx="702572" cy="66118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Линейная структура управления.  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alt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756617" y="3891842"/>
        <a:ext cx="6577566" cy="6339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FF41A-5673-48DD-BD4C-9BD7C6193FCF}">
      <dsp:nvSpPr>
        <dsp:cNvPr id="0" name=""/>
        <dsp:cNvSpPr/>
      </dsp:nvSpPr>
      <dsp:spPr>
        <a:xfrm>
          <a:off x="1426473" y="185308"/>
          <a:ext cx="2619327" cy="81853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4424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latin typeface="Arial" pitchFamily="34" charset="0"/>
              <a:cs typeface="Arial" pitchFamily="34" charset="0"/>
            </a:rPr>
            <a:t>Предметно-методический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1426473" y="185308"/>
        <a:ext cx="2619327" cy="818539"/>
      </dsp:txXfrm>
    </dsp:sp>
    <dsp:sp modelId="{854730D4-55F4-4097-A7D7-ED95121B3BE0}">
      <dsp:nvSpPr>
        <dsp:cNvPr id="0" name=""/>
        <dsp:cNvSpPr/>
      </dsp:nvSpPr>
      <dsp:spPr>
        <a:xfrm>
          <a:off x="1317335" y="67075"/>
          <a:ext cx="572977" cy="85946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F04613-DA9B-4324-9C18-C1FEEB44760F}">
      <dsp:nvSpPr>
        <dsp:cNvPr id="0" name=""/>
        <dsp:cNvSpPr/>
      </dsp:nvSpPr>
      <dsp:spPr>
        <a:xfrm>
          <a:off x="4292937" y="185308"/>
          <a:ext cx="2619327" cy="81853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4424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Информационно-методический</a:t>
          </a:r>
          <a:endParaRPr lang="ru-RU" sz="1800" b="1" kern="1200" dirty="0">
            <a:latin typeface="Arial" pitchFamily="34" charset="0"/>
            <a:cs typeface="Arial" pitchFamily="34" charset="0"/>
          </a:endParaRPr>
        </a:p>
      </dsp:txBody>
      <dsp:txXfrm>
        <a:off x="4292937" y="185308"/>
        <a:ext cx="2619327" cy="818539"/>
      </dsp:txXfrm>
    </dsp:sp>
    <dsp:sp modelId="{45AE5788-D94C-4FEE-A247-0DEB017DBD67}">
      <dsp:nvSpPr>
        <dsp:cNvPr id="0" name=""/>
        <dsp:cNvSpPr/>
      </dsp:nvSpPr>
      <dsp:spPr>
        <a:xfrm>
          <a:off x="4183798" y="67075"/>
          <a:ext cx="572977" cy="85946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9C6455-4929-4C84-B4AB-8830633A2CCD}">
      <dsp:nvSpPr>
        <dsp:cNvPr id="0" name=""/>
        <dsp:cNvSpPr/>
      </dsp:nvSpPr>
      <dsp:spPr>
        <a:xfrm>
          <a:off x="1426473" y="1215759"/>
          <a:ext cx="2619327" cy="81853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4424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Мониторинговый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1426473" y="1215759"/>
        <a:ext cx="2619327" cy="818539"/>
      </dsp:txXfrm>
    </dsp:sp>
    <dsp:sp modelId="{AD4A9C99-A0A2-4353-8283-AE5380800841}">
      <dsp:nvSpPr>
        <dsp:cNvPr id="0" name=""/>
        <dsp:cNvSpPr/>
      </dsp:nvSpPr>
      <dsp:spPr>
        <a:xfrm>
          <a:off x="1317335" y="1097526"/>
          <a:ext cx="572977" cy="85946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86514-2A55-481B-936B-32F8EDCA2525}">
      <dsp:nvSpPr>
        <dsp:cNvPr id="0" name=""/>
        <dsp:cNvSpPr/>
      </dsp:nvSpPr>
      <dsp:spPr>
        <a:xfrm>
          <a:off x="4292937" y="1215759"/>
          <a:ext cx="2619327" cy="81853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4424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Маркетинговый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4292937" y="1215759"/>
        <a:ext cx="2619327" cy="818539"/>
      </dsp:txXfrm>
    </dsp:sp>
    <dsp:sp modelId="{4CB5D831-1479-42D3-906D-F8B77145D90D}">
      <dsp:nvSpPr>
        <dsp:cNvPr id="0" name=""/>
        <dsp:cNvSpPr/>
      </dsp:nvSpPr>
      <dsp:spPr>
        <a:xfrm>
          <a:off x="4183798" y="1097526"/>
          <a:ext cx="572977" cy="85946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F62ACE-C4AC-474B-B524-3400F47B62EC}">
      <dsp:nvSpPr>
        <dsp:cNvPr id="0" name=""/>
        <dsp:cNvSpPr/>
      </dsp:nvSpPr>
      <dsp:spPr>
        <a:xfrm>
          <a:off x="1426473" y="2246210"/>
          <a:ext cx="2619327" cy="81853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4424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Консалтинговый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1426473" y="2246210"/>
        <a:ext cx="2619327" cy="818539"/>
      </dsp:txXfrm>
    </dsp:sp>
    <dsp:sp modelId="{E150D544-52D5-4221-9121-4396626DB6DD}">
      <dsp:nvSpPr>
        <dsp:cNvPr id="0" name=""/>
        <dsp:cNvSpPr/>
      </dsp:nvSpPr>
      <dsp:spPr>
        <a:xfrm>
          <a:off x="1317335" y="2127976"/>
          <a:ext cx="572977" cy="85946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7F32B3-8EBA-4BE6-99C2-D9C2E5776AC1}">
      <dsp:nvSpPr>
        <dsp:cNvPr id="0" name=""/>
        <dsp:cNvSpPr/>
      </dsp:nvSpPr>
      <dsp:spPr>
        <a:xfrm>
          <a:off x="4292937" y="2246210"/>
          <a:ext cx="2619327" cy="81853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4424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Экспертный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4292937" y="2246210"/>
        <a:ext cx="2619327" cy="818539"/>
      </dsp:txXfrm>
    </dsp:sp>
    <dsp:sp modelId="{F67ADAB8-9036-4EEF-A824-13A755B2D7A8}">
      <dsp:nvSpPr>
        <dsp:cNvPr id="0" name=""/>
        <dsp:cNvSpPr/>
      </dsp:nvSpPr>
      <dsp:spPr>
        <a:xfrm>
          <a:off x="4183798" y="2127976"/>
          <a:ext cx="572977" cy="85946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173FEE-D481-4ED3-87C8-A540B3F3D0AC}">
      <dsp:nvSpPr>
        <dsp:cNvPr id="0" name=""/>
        <dsp:cNvSpPr/>
      </dsp:nvSpPr>
      <dsp:spPr>
        <a:xfrm>
          <a:off x="2859705" y="3276660"/>
          <a:ext cx="2619327" cy="81853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4424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" pitchFamily="34" charset="0"/>
              <a:cs typeface="Arial" pitchFamily="34" charset="0"/>
            </a:rPr>
            <a:t>PR-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сервис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2859705" y="3276660"/>
        <a:ext cx="2619327" cy="818539"/>
      </dsp:txXfrm>
    </dsp:sp>
    <dsp:sp modelId="{855F7CE4-1A0A-47A0-9F10-53B5F0A34767}">
      <dsp:nvSpPr>
        <dsp:cNvPr id="0" name=""/>
        <dsp:cNvSpPr/>
      </dsp:nvSpPr>
      <dsp:spPr>
        <a:xfrm>
          <a:off x="2750566" y="3158427"/>
          <a:ext cx="572977" cy="85946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C9F49-83D2-4938-8C87-7927C61AE9B0}">
      <dsp:nvSpPr>
        <dsp:cNvPr id="0" name=""/>
        <dsp:cNvSpPr/>
      </dsp:nvSpPr>
      <dsp:spPr>
        <a:xfrm rot="5400000">
          <a:off x="513948" y="1312414"/>
          <a:ext cx="1538356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E327AC-5E5D-4C89-90C2-85F608DF78A9}">
      <dsp:nvSpPr>
        <dsp:cNvPr id="0" name=""/>
        <dsp:cNvSpPr/>
      </dsp:nvSpPr>
      <dsp:spPr>
        <a:xfrm>
          <a:off x="257158" y="2077240"/>
          <a:ext cx="2310993" cy="2025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Информационно-методический сервис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257158" y="2077240"/>
        <a:ext cx="2310993" cy="2025721"/>
      </dsp:txXfrm>
    </dsp:sp>
    <dsp:sp modelId="{8BCE1898-1BF2-4DF1-9B9D-607004936E6D}">
      <dsp:nvSpPr>
        <dsp:cNvPr id="0" name=""/>
        <dsp:cNvSpPr/>
      </dsp:nvSpPr>
      <dsp:spPr>
        <a:xfrm>
          <a:off x="2132116" y="1123959"/>
          <a:ext cx="436036" cy="43603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1E8449-648F-4FCB-9F75-F2B642AF1B14}">
      <dsp:nvSpPr>
        <dsp:cNvPr id="0" name=""/>
        <dsp:cNvSpPr/>
      </dsp:nvSpPr>
      <dsp:spPr>
        <a:xfrm rot="5400000">
          <a:off x="3343056" y="612348"/>
          <a:ext cx="1538356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EC8E8E-6A69-4A01-9F0F-5DB9ADA26F0B}">
      <dsp:nvSpPr>
        <dsp:cNvPr id="0" name=""/>
        <dsp:cNvSpPr/>
      </dsp:nvSpPr>
      <dsp:spPr>
        <a:xfrm>
          <a:off x="3086266" y="1377174"/>
          <a:ext cx="2310993" cy="2025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Цель</a:t>
          </a:r>
          <a:r>
            <a:rPr lang="ru-RU" sz="1400" kern="1200" dirty="0" smtClean="0">
              <a:latin typeface="Arial" pitchFamily="34" charset="0"/>
              <a:cs typeface="Arial" pitchFamily="34" charset="0"/>
            </a:rPr>
            <a:t>: создание условий для ознакомления педагогов с образовательными ресурсами и опытом инновационной деятельности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3086266" y="1377174"/>
        <a:ext cx="2310993" cy="2025721"/>
      </dsp:txXfrm>
    </dsp:sp>
    <dsp:sp modelId="{5434ED5E-2779-4135-B744-B358C30A8EE0}">
      <dsp:nvSpPr>
        <dsp:cNvPr id="0" name=""/>
        <dsp:cNvSpPr/>
      </dsp:nvSpPr>
      <dsp:spPr>
        <a:xfrm>
          <a:off x="4961223" y="423893"/>
          <a:ext cx="436036" cy="43603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233917-FFE4-430B-84A8-CCEFB21B230D}">
      <dsp:nvSpPr>
        <dsp:cNvPr id="0" name=""/>
        <dsp:cNvSpPr/>
      </dsp:nvSpPr>
      <dsp:spPr>
        <a:xfrm rot="5400000">
          <a:off x="6172164" y="-87716"/>
          <a:ext cx="1538356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BFF9E0-3054-4735-93D5-51EB4F23567D}">
      <dsp:nvSpPr>
        <dsp:cNvPr id="0" name=""/>
        <dsp:cNvSpPr/>
      </dsp:nvSpPr>
      <dsp:spPr>
        <a:xfrm>
          <a:off x="5909666" y="651726"/>
          <a:ext cx="2310993" cy="2025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Результат:</a:t>
          </a:r>
          <a:r>
            <a:rPr lang="ru-RU" sz="1400" kern="1200" dirty="0" smtClean="0">
              <a:latin typeface="Arial" pitchFamily="34" charset="0"/>
              <a:cs typeface="Arial" pitchFamily="34" charset="0"/>
            </a:rPr>
            <a:t>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-информированность педагогов;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-умение ориентироваться в современном образовательном пространстве;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-способность осуществлять целесообразный выбор наиболее актуальных  информационных ресурсов и использование на практике;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5909666" y="651726"/>
        <a:ext cx="2310993" cy="20257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C9F49-83D2-4938-8C87-7927C61AE9B0}">
      <dsp:nvSpPr>
        <dsp:cNvPr id="0" name=""/>
        <dsp:cNvSpPr/>
      </dsp:nvSpPr>
      <dsp:spPr>
        <a:xfrm rot="5400000">
          <a:off x="513948" y="1312414"/>
          <a:ext cx="1538356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E327AC-5E5D-4C89-90C2-85F608DF78A9}">
      <dsp:nvSpPr>
        <dsp:cNvPr id="0" name=""/>
        <dsp:cNvSpPr/>
      </dsp:nvSpPr>
      <dsp:spPr>
        <a:xfrm>
          <a:off x="257158" y="2077240"/>
          <a:ext cx="2310993" cy="2025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Предметно-методический сервис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257158" y="2077240"/>
        <a:ext cx="2310993" cy="2025721"/>
      </dsp:txXfrm>
    </dsp:sp>
    <dsp:sp modelId="{8BCE1898-1BF2-4DF1-9B9D-607004936E6D}">
      <dsp:nvSpPr>
        <dsp:cNvPr id="0" name=""/>
        <dsp:cNvSpPr/>
      </dsp:nvSpPr>
      <dsp:spPr>
        <a:xfrm>
          <a:off x="2132116" y="1123959"/>
          <a:ext cx="436036" cy="43603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1E8449-648F-4FCB-9F75-F2B642AF1B14}">
      <dsp:nvSpPr>
        <dsp:cNvPr id="0" name=""/>
        <dsp:cNvSpPr/>
      </dsp:nvSpPr>
      <dsp:spPr>
        <a:xfrm rot="5400000">
          <a:off x="3343056" y="612348"/>
          <a:ext cx="1538356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EC8E8E-6A69-4A01-9F0F-5DB9ADA26F0B}">
      <dsp:nvSpPr>
        <dsp:cNvPr id="0" name=""/>
        <dsp:cNvSpPr/>
      </dsp:nvSpPr>
      <dsp:spPr>
        <a:xfrm>
          <a:off x="3086266" y="1377174"/>
          <a:ext cx="2310993" cy="2025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Цель</a:t>
          </a:r>
          <a:r>
            <a:rPr lang="ru-RU" sz="1400" kern="1200" dirty="0" smtClean="0">
              <a:latin typeface="Arial" pitchFamily="34" charset="0"/>
              <a:cs typeface="Arial" pitchFamily="34" charset="0"/>
            </a:rPr>
            <a:t>: создание условий для модернизации содержания  школьного содержания и внедрение новых образовательных технологий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3086266" y="1377174"/>
        <a:ext cx="2310993" cy="2025721"/>
      </dsp:txXfrm>
    </dsp:sp>
    <dsp:sp modelId="{5434ED5E-2779-4135-B744-B358C30A8EE0}">
      <dsp:nvSpPr>
        <dsp:cNvPr id="0" name=""/>
        <dsp:cNvSpPr/>
      </dsp:nvSpPr>
      <dsp:spPr>
        <a:xfrm>
          <a:off x="4961223" y="423893"/>
          <a:ext cx="436036" cy="43603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233917-FFE4-430B-84A8-CCEFB21B230D}">
      <dsp:nvSpPr>
        <dsp:cNvPr id="0" name=""/>
        <dsp:cNvSpPr/>
      </dsp:nvSpPr>
      <dsp:spPr>
        <a:xfrm rot="5400000">
          <a:off x="6172164" y="-87716"/>
          <a:ext cx="1538356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BFF9E0-3054-4735-93D5-51EB4F23567D}">
      <dsp:nvSpPr>
        <dsp:cNvPr id="0" name=""/>
        <dsp:cNvSpPr/>
      </dsp:nvSpPr>
      <dsp:spPr>
        <a:xfrm>
          <a:off x="5909666" y="651726"/>
          <a:ext cx="2310993" cy="2025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Результат:</a:t>
          </a:r>
          <a:r>
            <a:rPr lang="ru-RU" sz="1400" kern="1200" dirty="0" smtClean="0">
              <a:latin typeface="Arial" pitchFamily="34" charset="0"/>
              <a:cs typeface="Arial" pitchFamily="34" charset="0"/>
            </a:rPr>
            <a:t>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-Знание современных тенденций в педагогике, методике, психологии;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-Умение отбирать наиболее актуальные, рациональные и эффективные формы и методы работы;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-Творческий подход к профессиональной деятельности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5909666" y="651726"/>
        <a:ext cx="2310993" cy="20257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C9F49-83D2-4938-8C87-7927C61AE9B0}">
      <dsp:nvSpPr>
        <dsp:cNvPr id="0" name=""/>
        <dsp:cNvSpPr/>
      </dsp:nvSpPr>
      <dsp:spPr>
        <a:xfrm rot="5400000">
          <a:off x="513948" y="1312414"/>
          <a:ext cx="1538356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E327AC-5E5D-4C89-90C2-85F608DF78A9}">
      <dsp:nvSpPr>
        <dsp:cNvPr id="0" name=""/>
        <dsp:cNvSpPr/>
      </dsp:nvSpPr>
      <dsp:spPr>
        <a:xfrm>
          <a:off x="257158" y="2077240"/>
          <a:ext cx="2310993" cy="2025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Мониторинговый сервис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257158" y="2077240"/>
        <a:ext cx="2310993" cy="2025721"/>
      </dsp:txXfrm>
    </dsp:sp>
    <dsp:sp modelId="{8BCE1898-1BF2-4DF1-9B9D-607004936E6D}">
      <dsp:nvSpPr>
        <dsp:cNvPr id="0" name=""/>
        <dsp:cNvSpPr/>
      </dsp:nvSpPr>
      <dsp:spPr>
        <a:xfrm>
          <a:off x="2132116" y="1123959"/>
          <a:ext cx="436036" cy="43603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1E8449-648F-4FCB-9F75-F2B642AF1B14}">
      <dsp:nvSpPr>
        <dsp:cNvPr id="0" name=""/>
        <dsp:cNvSpPr/>
      </dsp:nvSpPr>
      <dsp:spPr>
        <a:xfrm rot="5400000">
          <a:off x="3343056" y="612348"/>
          <a:ext cx="1538356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EC8E8E-6A69-4A01-9F0F-5DB9ADA26F0B}">
      <dsp:nvSpPr>
        <dsp:cNvPr id="0" name=""/>
        <dsp:cNvSpPr/>
      </dsp:nvSpPr>
      <dsp:spPr>
        <a:xfrm>
          <a:off x="3086266" y="1377174"/>
          <a:ext cx="2310993" cy="2025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Цель</a:t>
          </a:r>
          <a:r>
            <a:rPr lang="ru-RU" sz="1400" kern="1200" dirty="0" smtClean="0">
              <a:latin typeface="Arial" pitchFamily="34" charset="0"/>
              <a:cs typeface="Arial" pitchFamily="34" charset="0"/>
            </a:rPr>
            <a:t>: создание условий для оперативного выявления проблем школьного образования, профессиональных затруднений педагогов, определения результативности образовательных и инновационных процессов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3086266" y="1377174"/>
        <a:ext cx="2310993" cy="2025721"/>
      </dsp:txXfrm>
    </dsp:sp>
    <dsp:sp modelId="{5434ED5E-2779-4135-B744-B358C30A8EE0}">
      <dsp:nvSpPr>
        <dsp:cNvPr id="0" name=""/>
        <dsp:cNvSpPr/>
      </dsp:nvSpPr>
      <dsp:spPr>
        <a:xfrm>
          <a:off x="4961223" y="423893"/>
          <a:ext cx="436036" cy="43603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233917-FFE4-430B-84A8-CCEFB21B230D}">
      <dsp:nvSpPr>
        <dsp:cNvPr id="0" name=""/>
        <dsp:cNvSpPr/>
      </dsp:nvSpPr>
      <dsp:spPr>
        <a:xfrm rot="5400000">
          <a:off x="6172164" y="-87716"/>
          <a:ext cx="1538356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BFF9E0-3054-4735-93D5-51EB4F23567D}">
      <dsp:nvSpPr>
        <dsp:cNvPr id="0" name=""/>
        <dsp:cNvSpPr/>
      </dsp:nvSpPr>
      <dsp:spPr>
        <a:xfrm>
          <a:off x="5909666" y="651726"/>
          <a:ext cx="2310993" cy="2025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Результат:</a:t>
          </a:r>
          <a:r>
            <a:rPr lang="ru-RU" sz="1400" kern="1200" dirty="0" smtClean="0">
              <a:latin typeface="Arial" pitchFamily="34" charset="0"/>
              <a:cs typeface="Arial" pitchFamily="34" charset="0"/>
            </a:rPr>
            <a:t>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-наличие аналитико-диагностического инструментария;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-Умение педагогов пользоваться аналитико-диагностической информацией;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-своевременность выявления проблем школьного образования и затруднений педагогов.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5909666" y="651726"/>
        <a:ext cx="2310993" cy="20257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C9F49-83D2-4938-8C87-7927C61AE9B0}">
      <dsp:nvSpPr>
        <dsp:cNvPr id="0" name=""/>
        <dsp:cNvSpPr/>
      </dsp:nvSpPr>
      <dsp:spPr>
        <a:xfrm rot="5400000">
          <a:off x="513948" y="1312414"/>
          <a:ext cx="1538356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E327AC-5E5D-4C89-90C2-85F608DF78A9}">
      <dsp:nvSpPr>
        <dsp:cNvPr id="0" name=""/>
        <dsp:cNvSpPr/>
      </dsp:nvSpPr>
      <dsp:spPr>
        <a:xfrm>
          <a:off x="257158" y="2077240"/>
          <a:ext cx="2310993" cy="2025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Консалтинговый сервис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257158" y="2077240"/>
        <a:ext cx="2310993" cy="2025721"/>
      </dsp:txXfrm>
    </dsp:sp>
    <dsp:sp modelId="{8BCE1898-1BF2-4DF1-9B9D-607004936E6D}">
      <dsp:nvSpPr>
        <dsp:cNvPr id="0" name=""/>
        <dsp:cNvSpPr/>
      </dsp:nvSpPr>
      <dsp:spPr>
        <a:xfrm>
          <a:off x="2132116" y="1123959"/>
          <a:ext cx="436036" cy="43603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1E8449-648F-4FCB-9F75-F2B642AF1B14}">
      <dsp:nvSpPr>
        <dsp:cNvPr id="0" name=""/>
        <dsp:cNvSpPr/>
      </dsp:nvSpPr>
      <dsp:spPr>
        <a:xfrm rot="5400000">
          <a:off x="3343056" y="612348"/>
          <a:ext cx="1538356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EC8E8E-6A69-4A01-9F0F-5DB9ADA26F0B}">
      <dsp:nvSpPr>
        <dsp:cNvPr id="0" name=""/>
        <dsp:cNvSpPr/>
      </dsp:nvSpPr>
      <dsp:spPr>
        <a:xfrm>
          <a:off x="3086266" y="1377174"/>
          <a:ext cx="2310993" cy="2025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Цель</a:t>
          </a:r>
          <a:r>
            <a:rPr lang="ru-RU" sz="1400" kern="1200" dirty="0" smtClean="0">
              <a:latin typeface="Arial" pitchFamily="34" charset="0"/>
              <a:cs typeface="Arial" pitchFamily="34" charset="0"/>
            </a:rPr>
            <a:t>: создание условий для оказания адресной помощи педагогам; подбор стратегий позитивного выхода из конфликтных и проблемных ситуаций. 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3086266" y="1377174"/>
        <a:ext cx="2310993" cy="2025721"/>
      </dsp:txXfrm>
    </dsp:sp>
    <dsp:sp modelId="{5434ED5E-2779-4135-B744-B358C30A8EE0}">
      <dsp:nvSpPr>
        <dsp:cNvPr id="0" name=""/>
        <dsp:cNvSpPr/>
      </dsp:nvSpPr>
      <dsp:spPr>
        <a:xfrm>
          <a:off x="4961223" y="423893"/>
          <a:ext cx="436036" cy="43603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233917-FFE4-430B-84A8-CCEFB21B230D}">
      <dsp:nvSpPr>
        <dsp:cNvPr id="0" name=""/>
        <dsp:cNvSpPr/>
      </dsp:nvSpPr>
      <dsp:spPr>
        <a:xfrm rot="5400000">
          <a:off x="6172164" y="-87716"/>
          <a:ext cx="1538356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BFF9E0-3054-4735-93D5-51EB4F23567D}">
      <dsp:nvSpPr>
        <dsp:cNvPr id="0" name=""/>
        <dsp:cNvSpPr/>
      </dsp:nvSpPr>
      <dsp:spPr>
        <a:xfrm>
          <a:off x="5909666" y="651726"/>
          <a:ext cx="2310993" cy="2025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Результат:</a:t>
          </a:r>
          <a:r>
            <a:rPr lang="ru-RU" sz="1400" kern="1200" dirty="0" smtClean="0">
              <a:latin typeface="Arial" pitchFamily="34" charset="0"/>
              <a:cs typeface="Arial" pitchFamily="34" charset="0"/>
            </a:rPr>
            <a:t>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-наличие комплекса консалтинговых услуг;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-высокая степень удовлетворенности педагогов качеством </a:t>
          </a:r>
          <a:r>
            <a:rPr lang="ru-RU" sz="1400" kern="1200" dirty="0" err="1" smtClean="0">
              <a:latin typeface="Arial" pitchFamily="34" charset="0"/>
              <a:cs typeface="Arial" pitchFamily="34" charset="0"/>
            </a:rPr>
            <a:t>оказываемй</a:t>
          </a:r>
          <a:r>
            <a:rPr lang="ru-RU" sz="1400" kern="1200" dirty="0" smtClean="0">
              <a:latin typeface="Arial" pitchFamily="34" charset="0"/>
              <a:cs typeface="Arial" pitchFamily="34" charset="0"/>
            </a:rPr>
            <a:t> помощи;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-своевременность выявления проблем школьного образования и затруднений педагогов.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5909666" y="651726"/>
        <a:ext cx="2310993" cy="202572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C9F49-83D2-4938-8C87-7927C61AE9B0}">
      <dsp:nvSpPr>
        <dsp:cNvPr id="0" name=""/>
        <dsp:cNvSpPr/>
      </dsp:nvSpPr>
      <dsp:spPr>
        <a:xfrm rot="5400000">
          <a:off x="513948" y="1312414"/>
          <a:ext cx="1538356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E327AC-5E5D-4C89-90C2-85F608DF78A9}">
      <dsp:nvSpPr>
        <dsp:cNvPr id="0" name=""/>
        <dsp:cNvSpPr/>
      </dsp:nvSpPr>
      <dsp:spPr>
        <a:xfrm>
          <a:off x="257158" y="2077240"/>
          <a:ext cx="2310993" cy="2025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Экспертный сервис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257158" y="2077240"/>
        <a:ext cx="2310993" cy="2025721"/>
      </dsp:txXfrm>
    </dsp:sp>
    <dsp:sp modelId="{8BCE1898-1BF2-4DF1-9B9D-607004936E6D}">
      <dsp:nvSpPr>
        <dsp:cNvPr id="0" name=""/>
        <dsp:cNvSpPr/>
      </dsp:nvSpPr>
      <dsp:spPr>
        <a:xfrm>
          <a:off x="2132116" y="1123959"/>
          <a:ext cx="436036" cy="43603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1E8449-648F-4FCB-9F75-F2B642AF1B14}">
      <dsp:nvSpPr>
        <dsp:cNvPr id="0" name=""/>
        <dsp:cNvSpPr/>
      </dsp:nvSpPr>
      <dsp:spPr>
        <a:xfrm rot="5400000">
          <a:off x="3343056" y="612348"/>
          <a:ext cx="1538356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EC8E8E-6A69-4A01-9F0F-5DB9ADA26F0B}">
      <dsp:nvSpPr>
        <dsp:cNvPr id="0" name=""/>
        <dsp:cNvSpPr/>
      </dsp:nvSpPr>
      <dsp:spPr>
        <a:xfrm>
          <a:off x="3086266" y="1377174"/>
          <a:ext cx="2310993" cy="2025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Цель</a:t>
          </a:r>
          <a:r>
            <a:rPr lang="ru-RU" sz="1400" kern="1200" dirty="0" smtClean="0">
              <a:latin typeface="Arial" pitchFamily="34" charset="0"/>
              <a:cs typeface="Arial" pitchFamily="34" charset="0"/>
            </a:rPr>
            <a:t>: создание условий для исследования и квалифицированной оценки образовательных и инновационных процессов в школьном системе;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оценка эффективности той или иной педагогической системы.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3086266" y="1377174"/>
        <a:ext cx="2310993" cy="2025721"/>
      </dsp:txXfrm>
    </dsp:sp>
    <dsp:sp modelId="{5434ED5E-2779-4135-B744-B358C30A8EE0}">
      <dsp:nvSpPr>
        <dsp:cNvPr id="0" name=""/>
        <dsp:cNvSpPr/>
      </dsp:nvSpPr>
      <dsp:spPr>
        <a:xfrm>
          <a:off x="4961223" y="423893"/>
          <a:ext cx="436036" cy="43603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233917-FFE4-430B-84A8-CCEFB21B230D}">
      <dsp:nvSpPr>
        <dsp:cNvPr id="0" name=""/>
        <dsp:cNvSpPr/>
      </dsp:nvSpPr>
      <dsp:spPr>
        <a:xfrm rot="5400000">
          <a:off x="6172164" y="-87716"/>
          <a:ext cx="1538356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BFF9E0-3054-4735-93D5-51EB4F23567D}">
      <dsp:nvSpPr>
        <dsp:cNvPr id="0" name=""/>
        <dsp:cNvSpPr/>
      </dsp:nvSpPr>
      <dsp:spPr>
        <a:xfrm>
          <a:off x="5909666" y="651726"/>
          <a:ext cx="2310993" cy="2025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Результат:</a:t>
          </a:r>
          <a:r>
            <a:rPr lang="ru-RU" sz="1400" kern="1200" dirty="0" smtClean="0">
              <a:latin typeface="Arial" pitchFamily="34" charset="0"/>
              <a:cs typeface="Arial" pitchFamily="34" charset="0"/>
            </a:rPr>
            <a:t>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-</a:t>
          </a:r>
          <a:r>
            <a:rPr lang="ru-RU" sz="1400" kern="1200" dirty="0" err="1" smtClean="0">
              <a:latin typeface="Arial" pitchFamily="34" charset="0"/>
              <a:cs typeface="Arial" pitchFamily="34" charset="0"/>
            </a:rPr>
            <a:t>Сформированность</a:t>
          </a:r>
          <a:r>
            <a:rPr lang="ru-RU" sz="1400" kern="1200" dirty="0" smtClean="0">
              <a:latin typeface="Arial" pitchFamily="34" charset="0"/>
              <a:cs typeface="Arial" pitchFamily="34" charset="0"/>
            </a:rPr>
            <a:t> экспертно-аналитической компетенции педагогов;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-наличие </a:t>
          </a:r>
          <a:r>
            <a:rPr lang="ru-RU" sz="1400" kern="1200" dirty="0" err="1" smtClean="0">
              <a:latin typeface="Arial" pitchFamily="34" charset="0"/>
              <a:cs typeface="Arial" pitchFamily="34" charset="0"/>
            </a:rPr>
            <a:t>критериальной</a:t>
          </a:r>
          <a:r>
            <a:rPr lang="ru-RU" sz="1400" kern="1200" dirty="0" smtClean="0">
              <a:latin typeface="Arial" pitchFamily="34" charset="0"/>
              <a:cs typeface="Arial" pitchFamily="34" charset="0"/>
            </a:rPr>
            <a:t> базы экспертизы от отдельно взятого учебного занятия до авторской разработки;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-высокий уровень творческой активности и инициативности педагогов.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5909666" y="651726"/>
        <a:ext cx="2310993" cy="202572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C9F49-83D2-4938-8C87-7927C61AE9B0}">
      <dsp:nvSpPr>
        <dsp:cNvPr id="0" name=""/>
        <dsp:cNvSpPr/>
      </dsp:nvSpPr>
      <dsp:spPr>
        <a:xfrm rot="5400000">
          <a:off x="513948" y="1312414"/>
          <a:ext cx="1538356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E327AC-5E5D-4C89-90C2-85F608DF78A9}">
      <dsp:nvSpPr>
        <dsp:cNvPr id="0" name=""/>
        <dsp:cNvSpPr/>
      </dsp:nvSpPr>
      <dsp:spPr>
        <a:xfrm>
          <a:off x="257158" y="2077240"/>
          <a:ext cx="2310993" cy="2025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" pitchFamily="34" charset="0"/>
              <a:cs typeface="Arial" pitchFamily="34" charset="0"/>
            </a:rPr>
            <a:t>PR-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сервис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257158" y="2077240"/>
        <a:ext cx="2310993" cy="2025721"/>
      </dsp:txXfrm>
    </dsp:sp>
    <dsp:sp modelId="{8BCE1898-1BF2-4DF1-9B9D-607004936E6D}">
      <dsp:nvSpPr>
        <dsp:cNvPr id="0" name=""/>
        <dsp:cNvSpPr/>
      </dsp:nvSpPr>
      <dsp:spPr>
        <a:xfrm>
          <a:off x="2132116" y="1123959"/>
          <a:ext cx="436036" cy="43603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1E8449-648F-4FCB-9F75-F2B642AF1B14}">
      <dsp:nvSpPr>
        <dsp:cNvPr id="0" name=""/>
        <dsp:cNvSpPr/>
      </dsp:nvSpPr>
      <dsp:spPr>
        <a:xfrm rot="5400000">
          <a:off x="3343056" y="612348"/>
          <a:ext cx="1538356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EC8E8E-6A69-4A01-9F0F-5DB9ADA26F0B}">
      <dsp:nvSpPr>
        <dsp:cNvPr id="0" name=""/>
        <dsp:cNvSpPr/>
      </dsp:nvSpPr>
      <dsp:spPr>
        <a:xfrm>
          <a:off x="3086266" y="1377174"/>
          <a:ext cx="2310993" cy="2025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Цель</a:t>
          </a:r>
          <a:r>
            <a:rPr lang="ru-RU" sz="1400" kern="1200" dirty="0" smtClean="0">
              <a:latin typeface="Arial" pitchFamily="34" charset="0"/>
              <a:cs typeface="Arial" pitchFamily="34" charset="0"/>
            </a:rPr>
            <a:t>: создание условий для распространения передового и инновационного педагогического опыта, </a:t>
          </a:r>
          <a:r>
            <a:rPr lang="ru-RU" sz="1400" kern="1200" dirty="0" err="1" smtClean="0">
              <a:latin typeface="Arial" pitchFamily="34" charset="0"/>
              <a:cs typeface="Arial" pitchFamily="34" charset="0"/>
            </a:rPr>
            <a:t>нововедений</a:t>
          </a:r>
          <a:r>
            <a:rPr lang="ru-RU" sz="1400" kern="1200" dirty="0" smtClean="0">
              <a:latin typeface="Arial" pitchFamily="34" charset="0"/>
              <a:cs typeface="Arial" pitchFamily="34" charset="0"/>
            </a:rPr>
            <a:t>, реализуемых ОУ как внутри школы, так и на других уровнях.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3086266" y="1377174"/>
        <a:ext cx="2310993" cy="2025721"/>
      </dsp:txXfrm>
    </dsp:sp>
    <dsp:sp modelId="{5434ED5E-2779-4135-B744-B358C30A8EE0}">
      <dsp:nvSpPr>
        <dsp:cNvPr id="0" name=""/>
        <dsp:cNvSpPr/>
      </dsp:nvSpPr>
      <dsp:spPr>
        <a:xfrm>
          <a:off x="4961223" y="423893"/>
          <a:ext cx="436036" cy="43603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233917-FFE4-430B-84A8-CCEFB21B230D}">
      <dsp:nvSpPr>
        <dsp:cNvPr id="0" name=""/>
        <dsp:cNvSpPr/>
      </dsp:nvSpPr>
      <dsp:spPr>
        <a:xfrm rot="5400000">
          <a:off x="6172164" y="-87716"/>
          <a:ext cx="1538356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BFF9E0-3054-4735-93D5-51EB4F23567D}">
      <dsp:nvSpPr>
        <dsp:cNvPr id="0" name=""/>
        <dsp:cNvSpPr/>
      </dsp:nvSpPr>
      <dsp:spPr>
        <a:xfrm>
          <a:off x="5909666" y="651726"/>
          <a:ext cx="2310993" cy="2025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Результат:</a:t>
          </a:r>
          <a:r>
            <a:rPr lang="ru-RU" sz="1400" kern="1200" dirty="0" smtClean="0">
              <a:latin typeface="Arial" pitchFamily="34" charset="0"/>
              <a:cs typeface="Arial" pitchFamily="34" charset="0"/>
            </a:rPr>
            <a:t>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-умение презентовать собственные профессиональные достижения;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-наличие модели </a:t>
          </a:r>
          <a:r>
            <a:rPr lang="ru-RU" sz="1400" kern="1200" dirty="0" err="1" smtClean="0">
              <a:latin typeface="Arial" pitchFamily="34" charset="0"/>
              <a:cs typeface="Arial" pitchFamily="34" charset="0"/>
            </a:rPr>
            <a:t>диссемениации</a:t>
          </a:r>
          <a:r>
            <a:rPr lang="ru-RU" sz="1400" kern="1200" dirty="0" smtClean="0">
              <a:latin typeface="Arial" pitchFamily="34" charset="0"/>
              <a:cs typeface="Arial" pitchFamily="34" charset="0"/>
            </a:rPr>
            <a:t> результатов инновационной деятельности;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-наличие </a:t>
          </a:r>
          <a:r>
            <a:rPr lang="ru-RU" sz="1400" kern="1200" dirty="0" err="1" smtClean="0">
              <a:latin typeface="Arial" pitchFamily="34" charset="0"/>
              <a:cs typeface="Arial" pitchFamily="34" charset="0"/>
            </a:rPr>
            <a:t>ранообразных</a:t>
          </a:r>
          <a:r>
            <a:rPr lang="ru-RU" sz="1400" kern="1200" dirty="0" smtClean="0">
              <a:latin typeface="Arial" pitchFamily="34" charset="0"/>
              <a:cs typeface="Arial" pitchFamily="34" charset="0"/>
            </a:rPr>
            <a:t> форм тиражирования передового опыта.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5909666" y="651726"/>
        <a:ext cx="2310993" cy="20257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8FC94-772E-4CDC-858F-CD4153699F1D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02DED-83D6-4FBB-A4D3-15B40D1A5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661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02DED-83D6-4FBB-A4D3-15B40D1A596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404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02DED-83D6-4FBB-A4D3-15B40D1A596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404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02DED-83D6-4FBB-A4D3-15B40D1A596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404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vetlana2\Pictures\0_1bf5ce_a7110a53_X4L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77560" y="116632"/>
            <a:ext cx="7772400" cy="360039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Управление образования города Казани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772816"/>
            <a:ext cx="727280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Модернизация методического сервиса в образовательных организациях-необходимое условие эффективной реализации профессионального стандарта педагога</a:t>
            </a:r>
            <a:r>
              <a:rPr lang="ru-RU" sz="2800" dirty="0" smtClean="0">
                <a:latin typeface="Arial Black" panose="020B0A04020102020204" pitchFamily="34" charset="0"/>
              </a:rPr>
              <a:t>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139952" y="3933056"/>
            <a:ext cx="4752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err="1" smtClean="0">
                <a:solidFill>
                  <a:srgbClr val="002060"/>
                </a:solidFill>
              </a:rPr>
              <a:t>С.Н.Захарова</a:t>
            </a:r>
            <a:r>
              <a:rPr lang="ru-RU" b="1" dirty="0" smtClean="0">
                <a:solidFill>
                  <a:srgbClr val="002060"/>
                </a:solidFill>
              </a:rPr>
              <a:t> , заместитель начальника </a:t>
            </a:r>
            <a:endParaRPr lang="ru-RU" b="1" dirty="0">
              <a:solidFill>
                <a:srgbClr val="002060"/>
              </a:solidFill>
            </a:endParaRPr>
          </a:p>
          <a:p>
            <a:pPr algn="r"/>
            <a:r>
              <a:rPr lang="ru-RU" b="1" dirty="0">
                <a:solidFill>
                  <a:srgbClr val="002060"/>
                </a:solidFill>
              </a:rPr>
              <a:t>Управления образования </a:t>
            </a:r>
            <a:r>
              <a:rPr lang="ru-RU" b="1" dirty="0" err="1">
                <a:solidFill>
                  <a:srgbClr val="002060"/>
                </a:solidFill>
              </a:rPr>
              <a:t>г.Казани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66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216024"/>
          </a:xfrm>
        </p:spPr>
        <p:txBody>
          <a:bodyPr>
            <a:noAutofit/>
          </a:bodyPr>
          <a:lstStyle/>
          <a:p>
            <a:pPr algn="ctr" fontAlgn="ctr"/>
            <a:r>
              <a:rPr lang="ru-RU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Основные сервисы МС</a:t>
            </a:r>
            <a:endParaRPr lang="ru-RU" sz="24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svetlana2\Pictures\0_1bf5ce_a7110a53_X4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Заголовок 2"/>
          <p:cNvSpPr txBox="1">
            <a:spLocks/>
          </p:cNvSpPr>
          <p:nvPr/>
        </p:nvSpPr>
        <p:spPr>
          <a:xfrm>
            <a:off x="1259632" y="116632"/>
            <a:ext cx="7427168" cy="28803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000" smtClean="0">
                <a:solidFill>
                  <a:schemeClr val="bg1"/>
                </a:solidFill>
              </a:rPr>
              <a:t>Управление образования города Казани</a:t>
            </a:r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99498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5748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216024"/>
          </a:xfrm>
        </p:spPr>
        <p:txBody>
          <a:bodyPr>
            <a:noAutofit/>
          </a:bodyPr>
          <a:lstStyle/>
          <a:p>
            <a:pPr algn="ctr" fontAlgn="ctr"/>
            <a:r>
              <a:rPr lang="ru-RU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Основные сервисы МС</a:t>
            </a:r>
            <a:endParaRPr lang="ru-RU" sz="24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svetlana2\Pictures\0_1bf5ce_a7110a53_X4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Заголовок 2"/>
          <p:cNvSpPr txBox="1">
            <a:spLocks/>
          </p:cNvSpPr>
          <p:nvPr/>
        </p:nvSpPr>
        <p:spPr>
          <a:xfrm>
            <a:off x="1259632" y="116632"/>
            <a:ext cx="7427168" cy="28803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000" smtClean="0">
                <a:solidFill>
                  <a:schemeClr val="bg1"/>
                </a:solidFill>
              </a:rPr>
              <a:t>Управление образования города Казани</a:t>
            </a:r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154509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2768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216024"/>
          </a:xfrm>
        </p:spPr>
        <p:txBody>
          <a:bodyPr>
            <a:noAutofit/>
          </a:bodyPr>
          <a:lstStyle/>
          <a:p>
            <a:pPr algn="ctr" fontAlgn="ctr"/>
            <a:r>
              <a:rPr lang="ru-RU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Линейная структура управления МС</a:t>
            </a:r>
            <a:endParaRPr lang="ru-RU" sz="24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svetlana2\Pictures\0_1bf5ce_a7110a53_X4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Заголовок 2"/>
          <p:cNvSpPr txBox="1">
            <a:spLocks/>
          </p:cNvSpPr>
          <p:nvPr/>
        </p:nvSpPr>
        <p:spPr>
          <a:xfrm>
            <a:off x="1259632" y="116632"/>
            <a:ext cx="7427168" cy="28803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000" smtClean="0">
                <a:solidFill>
                  <a:schemeClr val="bg1"/>
                </a:solidFill>
              </a:rPr>
              <a:t>Управление образования города Казани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40384"/>
            <a:ext cx="7344816" cy="4840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84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216024"/>
          </a:xfrm>
        </p:spPr>
        <p:txBody>
          <a:bodyPr>
            <a:noAutofit/>
          </a:bodyPr>
          <a:lstStyle/>
          <a:p>
            <a:pPr algn="ctr" fontAlgn="ctr"/>
            <a:r>
              <a:rPr lang="ru-RU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атричная структура управления МС</a:t>
            </a:r>
            <a:endParaRPr lang="ru-RU" sz="24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svetlana2\Pictures\0_1bf5ce_a7110a53_X4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Заголовок 2"/>
          <p:cNvSpPr txBox="1">
            <a:spLocks/>
          </p:cNvSpPr>
          <p:nvPr/>
        </p:nvSpPr>
        <p:spPr>
          <a:xfrm>
            <a:off x="1259632" y="116632"/>
            <a:ext cx="7427168" cy="28803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000" smtClean="0">
                <a:solidFill>
                  <a:schemeClr val="bg1"/>
                </a:solidFill>
              </a:rPr>
              <a:t>Управление образования города Казани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96500"/>
            <a:ext cx="7704856" cy="434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687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vetlana2\Pictures\0_1bf5ce_a7110a53_X4L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427168" cy="28803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Управление образования города Казани</a:t>
            </a:r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290554"/>
              </p:ext>
            </p:extLst>
          </p:nvPr>
        </p:nvGraphicFramePr>
        <p:xfrm>
          <a:off x="539552" y="5949280"/>
          <a:ext cx="82296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711284"/>
                <a:gridCol w="1580556"/>
                <a:gridCol w="1645920"/>
                <a:gridCol w="1645920"/>
              </a:tblGrid>
              <a:tr h="1440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539552" y="1484784"/>
            <a:ext cx="4748244" cy="15121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«В деле обучения и воспитания, во  всем школьном деле ничего нельзя улучшить, минуя голову учителя»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К.Д.Ушинский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3717032"/>
            <a:ext cx="4748244" cy="18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Миссия МС-создание условий для успешной работы педагогического коллектива в период перехода от «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знаниевой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 парадигмы образования в школе к «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деятельностной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819594" y="1515005"/>
            <a:ext cx="3024336" cy="40324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Важно!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МС – содействует развитию и повышению творческого потенциала педагога</a:t>
            </a:r>
            <a:r>
              <a:rPr lang="ru-RU" dirty="0" smtClean="0">
                <a:solidFill>
                  <a:schemeClr val="tx1"/>
                </a:solidFill>
              </a:rPr>
              <a:t>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0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vetlana2\Pictures\0_1bf5ce_a7110a53_X4L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427168" cy="28803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Управление образования города Казани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525963"/>
          </a:xfrm>
        </p:spPr>
        <p:txBody>
          <a:bodyPr/>
          <a:lstStyle/>
          <a:p>
            <a:pPr marL="109728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Характеристика МС в школе:</a:t>
            </a:r>
          </a:p>
          <a:p>
            <a:pPr marL="109728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189650372"/>
              </p:ext>
            </p:extLst>
          </p:nvPr>
        </p:nvGraphicFramePr>
        <p:xfrm>
          <a:off x="467544" y="1916832"/>
          <a:ext cx="7368480" cy="49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4152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216024"/>
          </a:xfrm>
        </p:spPr>
        <p:txBody>
          <a:bodyPr>
            <a:noAutofit/>
          </a:bodyPr>
          <a:lstStyle/>
          <a:p>
            <a:pPr algn="ctr" fontAlgn="ctr"/>
            <a:endParaRPr lang="ru-RU" sz="24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svetlana2\Pictures\0_1bf5ce_a7110a53_X4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Заголовок 2"/>
          <p:cNvSpPr txBox="1">
            <a:spLocks/>
          </p:cNvSpPr>
          <p:nvPr/>
        </p:nvSpPr>
        <p:spPr>
          <a:xfrm>
            <a:off x="1259632" y="116632"/>
            <a:ext cx="7427168" cy="28803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000" smtClean="0">
                <a:solidFill>
                  <a:schemeClr val="bg1"/>
                </a:solidFill>
              </a:rPr>
              <a:t>Управление образования города Казани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FF0000"/>
                </a:solidFill>
              </a:rPr>
              <a:t>Методический сервис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–определенный комплекс услуг, оказываемых методической службой и связанных с реализацией главных целей образования, осуществлением ее миссии, и определенная система знаний, информации, умений и навыков, которые используются для осуществления методической работы.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240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216024"/>
          </a:xfrm>
        </p:spPr>
        <p:txBody>
          <a:bodyPr>
            <a:noAutofit/>
          </a:bodyPr>
          <a:lstStyle/>
          <a:p>
            <a:pPr algn="ctr" fontAlgn="ctr"/>
            <a:r>
              <a:rPr lang="ru-RU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Основные сервисы МС</a:t>
            </a:r>
            <a:endParaRPr lang="ru-RU" sz="24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svetlana2\Pictures\0_1bf5ce_a7110a53_X4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Заголовок 2"/>
          <p:cNvSpPr txBox="1">
            <a:spLocks/>
          </p:cNvSpPr>
          <p:nvPr/>
        </p:nvSpPr>
        <p:spPr>
          <a:xfrm>
            <a:off x="1259632" y="116632"/>
            <a:ext cx="7427168" cy="28803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000" smtClean="0">
                <a:solidFill>
                  <a:schemeClr val="bg1"/>
                </a:solidFill>
              </a:rPr>
              <a:t>Управление образования города Казани</a:t>
            </a:r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607867"/>
              </p:ext>
            </p:extLst>
          </p:nvPr>
        </p:nvGraphicFramePr>
        <p:xfrm>
          <a:off x="457200" y="1844824"/>
          <a:ext cx="8229600" cy="4162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8490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216024"/>
          </a:xfrm>
        </p:spPr>
        <p:txBody>
          <a:bodyPr>
            <a:noAutofit/>
          </a:bodyPr>
          <a:lstStyle/>
          <a:p>
            <a:pPr algn="ctr" fontAlgn="ctr"/>
            <a:r>
              <a:rPr lang="ru-RU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Основные сервисы МС</a:t>
            </a:r>
            <a:endParaRPr lang="ru-RU" sz="24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svetlana2\Pictures\0_1bf5ce_a7110a53_X4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Заголовок 2"/>
          <p:cNvSpPr txBox="1">
            <a:spLocks/>
          </p:cNvSpPr>
          <p:nvPr/>
        </p:nvSpPr>
        <p:spPr>
          <a:xfrm>
            <a:off x="1259632" y="116632"/>
            <a:ext cx="7427168" cy="28803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000" smtClean="0">
                <a:solidFill>
                  <a:schemeClr val="bg1"/>
                </a:solidFill>
              </a:rPr>
              <a:t>Управление образования города Казани</a:t>
            </a:r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30569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334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216024"/>
          </a:xfrm>
        </p:spPr>
        <p:txBody>
          <a:bodyPr>
            <a:noAutofit/>
          </a:bodyPr>
          <a:lstStyle/>
          <a:p>
            <a:pPr algn="ctr" fontAlgn="ctr"/>
            <a:r>
              <a:rPr lang="ru-RU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Основные сервисы МС</a:t>
            </a:r>
            <a:endParaRPr lang="ru-RU" sz="24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svetlana2\Pictures\0_1bf5ce_a7110a53_X4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Заголовок 2"/>
          <p:cNvSpPr txBox="1">
            <a:spLocks/>
          </p:cNvSpPr>
          <p:nvPr/>
        </p:nvSpPr>
        <p:spPr>
          <a:xfrm>
            <a:off x="1259632" y="116632"/>
            <a:ext cx="7427168" cy="28803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000" smtClean="0">
                <a:solidFill>
                  <a:schemeClr val="bg1"/>
                </a:solidFill>
              </a:rPr>
              <a:t>Управление образования города Казани</a:t>
            </a:r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088062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0907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216024"/>
          </a:xfrm>
        </p:spPr>
        <p:txBody>
          <a:bodyPr>
            <a:noAutofit/>
          </a:bodyPr>
          <a:lstStyle/>
          <a:p>
            <a:pPr algn="ctr" fontAlgn="ctr"/>
            <a:r>
              <a:rPr lang="ru-RU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Основные сервисы МС</a:t>
            </a:r>
            <a:endParaRPr lang="ru-RU" sz="24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svetlana2\Pictures\0_1bf5ce_a7110a53_X4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Заголовок 2"/>
          <p:cNvSpPr txBox="1">
            <a:spLocks/>
          </p:cNvSpPr>
          <p:nvPr/>
        </p:nvSpPr>
        <p:spPr>
          <a:xfrm>
            <a:off x="1259632" y="116632"/>
            <a:ext cx="7427168" cy="28803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000" smtClean="0">
                <a:solidFill>
                  <a:schemeClr val="bg1"/>
                </a:solidFill>
              </a:rPr>
              <a:t>Управление образования города Казани</a:t>
            </a:r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96436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1315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216024"/>
          </a:xfrm>
        </p:spPr>
        <p:txBody>
          <a:bodyPr>
            <a:noAutofit/>
          </a:bodyPr>
          <a:lstStyle/>
          <a:p>
            <a:pPr algn="ctr" fontAlgn="ctr"/>
            <a:r>
              <a:rPr lang="ru-RU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Основные сервисы МС</a:t>
            </a:r>
            <a:endParaRPr lang="ru-RU" sz="24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svetlana2\Pictures\0_1bf5ce_a7110a53_X4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Заголовок 2"/>
          <p:cNvSpPr txBox="1">
            <a:spLocks/>
          </p:cNvSpPr>
          <p:nvPr/>
        </p:nvSpPr>
        <p:spPr>
          <a:xfrm>
            <a:off x="1259632" y="116632"/>
            <a:ext cx="7427168" cy="28803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000" smtClean="0">
                <a:solidFill>
                  <a:schemeClr val="bg1"/>
                </a:solidFill>
              </a:rPr>
              <a:t>Управление образования города Казани</a:t>
            </a:r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487159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8970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997</TotalTime>
  <Words>547</Words>
  <Application>Microsoft Office PowerPoint</Application>
  <PresentationFormat>Экран (4:3)</PresentationFormat>
  <Paragraphs>86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Управление образования города Казани</vt:lpstr>
      <vt:lpstr>Управление образования города Казани</vt:lpstr>
      <vt:lpstr>Управление образования города Казани</vt:lpstr>
      <vt:lpstr>Презентация PowerPoint</vt:lpstr>
      <vt:lpstr>Основные сервисы МС</vt:lpstr>
      <vt:lpstr>Основные сервисы МС</vt:lpstr>
      <vt:lpstr>Основные сервисы МС</vt:lpstr>
      <vt:lpstr>Основные сервисы МС</vt:lpstr>
      <vt:lpstr>Основные сервисы МС</vt:lpstr>
      <vt:lpstr>Основные сервисы МС</vt:lpstr>
      <vt:lpstr>Основные сервисы МС</vt:lpstr>
      <vt:lpstr>Линейная структура управления МС</vt:lpstr>
      <vt:lpstr>Матричная структура управления МС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направления и итоги реализации мероприятий по оценке качества образования, мониторинга деятельности образовательных организаций города Архангельска</dc:title>
  <dc:creator>Светлана Захарова</dc:creator>
  <cp:lastModifiedBy>Валентина Афонская2</cp:lastModifiedBy>
  <cp:revision>81</cp:revision>
  <dcterms:created xsi:type="dcterms:W3CDTF">2017-01-25T08:52:49Z</dcterms:created>
  <dcterms:modified xsi:type="dcterms:W3CDTF">2017-06-13T13:15:09Z</dcterms:modified>
</cp:coreProperties>
</file>